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82" r:id="rId2"/>
    <p:sldId id="263" r:id="rId3"/>
    <p:sldId id="264" r:id="rId4"/>
    <p:sldId id="291" r:id="rId5"/>
    <p:sldId id="272" r:id="rId6"/>
    <p:sldId id="257" r:id="rId7"/>
    <p:sldId id="268" r:id="rId8"/>
    <p:sldId id="269" r:id="rId9"/>
    <p:sldId id="261" r:id="rId10"/>
    <p:sldId id="262" r:id="rId11"/>
    <p:sldId id="270" r:id="rId12"/>
    <p:sldId id="276" r:id="rId13"/>
    <p:sldId id="271" r:id="rId14"/>
    <p:sldId id="277" r:id="rId15"/>
    <p:sldId id="278" r:id="rId16"/>
    <p:sldId id="279" r:id="rId17"/>
    <p:sldId id="280" r:id="rId18"/>
    <p:sldId id="286" r:id="rId19"/>
    <p:sldId id="287" r:id="rId20"/>
    <p:sldId id="284" r:id="rId21"/>
    <p:sldId id="285" r:id="rId22"/>
    <p:sldId id="274" r:id="rId23"/>
  </p:sldIdLst>
  <p:sldSz cx="9144000" cy="6858000" type="screen4x3"/>
  <p:notesSz cx="6858000" cy="9144000"/>
  <p:defaultTextStyle>
    <a:defPPr>
      <a:defRPr lang="ru-RU"/>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12" autoAdjust="0"/>
    <p:restoredTop sz="94255" autoAdjust="0"/>
  </p:normalViewPr>
  <p:slideViewPr>
    <p:cSldViewPr>
      <p:cViewPr varScale="1">
        <p:scale>
          <a:sx n="78" d="100"/>
          <a:sy n="78" d="100"/>
        </p:scale>
        <p:origin x="1224" y="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57" d="100"/>
          <a:sy n="57" d="100"/>
        </p:scale>
        <p:origin x="283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D6CA26DB-5E8E-4EF0-BED8-F07C98DB494F}" type="datetimeFigureOut">
              <a:rPr lang="ru-RU"/>
              <a:pPr>
                <a:defRPr/>
              </a:pPr>
              <a:t>10.03.2015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89B47212-2FE8-42BF-A07C-A996E45C32A9}" type="slidenum">
              <a:rPr lang="ru-RU" altLang="ru-RU"/>
              <a:pPr>
                <a:defRPr/>
              </a:pPr>
              <a:t>‹#›</a:t>
            </a:fld>
            <a:endParaRPr lang="ru-RU" altLang="ru-RU"/>
          </a:p>
        </p:txBody>
      </p:sp>
    </p:spTree>
    <p:extLst>
      <p:ext uri="{BB962C8B-B14F-4D97-AF65-F5344CB8AC3E}">
        <p14:creationId xmlns:p14="http://schemas.microsoft.com/office/powerpoint/2010/main" val="5838439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2DD81862-9015-489F-8826-DFB598F183D0}" type="datetimeFigureOut">
              <a:rPr lang="ru-RU"/>
              <a:pPr>
                <a:defRPr/>
              </a:pPr>
              <a:t>10.03.2015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5D725075-ABC6-4200-9C66-8467C76E4714}" type="slidenum">
              <a:rPr lang="ru-RU" altLang="ru-RU"/>
              <a:pPr>
                <a:defRPr/>
              </a:pPr>
              <a:t>‹#›</a:t>
            </a:fld>
            <a:endParaRPr lang="ru-RU" altLang="ru-RU"/>
          </a:p>
        </p:txBody>
      </p:sp>
    </p:spTree>
    <p:extLst>
      <p:ext uri="{BB962C8B-B14F-4D97-AF65-F5344CB8AC3E}">
        <p14:creationId xmlns:p14="http://schemas.microsoft.com/office/powerpoint/2010/main" val="1596365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12411680-D887-4FC6-8044-4462345E6C47}" type="datetimeFigureOut">
              <a:rPr lang="ru-RU"/>
              <a:pPr>
                <a:defRPr/>
              </a:pPr>
              <a:t>10.03.2015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91558DA1-BEFE-41AE-869F-06EB348CA676}" type="slidenum">
              <a:rPr lang="ru-RU" altLang="ru-RU"/>
              <a:pPr>
                <a:defRPr/>
              </a:pPr>
              <a:t>‹#›</a:t>
            </a:fld>
            <a:endParaRPr lang="ru-RU" altLang="ru-RU"/>
          </a:p>
        </p:txBody>
      </p:sp>
    </p:spTree>
    <p:extLst>
      <p:ext uri="{BB962C8B-B14F-4D97-AF65-F5344CB8AC3E}">
        <p14:creationId xmlns:p14="http://schemas.microsoft.com/office/powerpoint/2010/main" val="16338260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A5843412-DC8E-4129-ABEA-252D7E27EE16}" type="datetimeFigureOut">
              <a:rPr lang="ru-RU"/>
              <a:pPr>
                <a:defRPr/>
              </a:pPr>
              <a:t>10.03.2015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E4D2B77E-C62E-43F7-94C4-A408BE898B21}" type="slidenum">
              <a:rPr lang="ru-RU" altLang="ru-RU"/>
              <a:pPr>
                <a:defRPr/>
              </a:pPr>
              <a:t>‹#›</a:t>
            </a:fld>
            <a:endParaRPr lang="ru-RU" altLang="ru-RU"/>
          </a:p>
        </p:txBody>
      </p:sp>
    </p:spTree>
    <p:extLst>
      <p:ext uri="{BB962C8B-B14F-4D97-AF65-F5344CB8AC3E}">
        <p14:creationId xmlns:p14="http://schemas.microsoft.com/office/powerpoint/2010/main" val="1636713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092CF0FA-7E3A-4D40-8899-2695C95D58DD}" type="datetimeFigureOut">
              <a:rPr lang="ru-RU"/>
              <a:pPr>
                <a:defRPr/>
              </a:pPr>
              <a:t>10.03.2015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066EDDC5-05BA-4C8D-8C2D-9B15D0B3FFC7}" type="slidenum">
              <a:rPr lang="ru-RU" altLang="ru-RU"/>
              <a:pPr>
                <a:defRPr/>
              </a:pPr>
              <a:t>‹#›</a:t>
            </a:fld>
            <a:endParaRPr lang="ru-RU" altLang="ru-RU"/>
          </a:p>
        </p:txBody>
      </p:sp>
    </p:spTree>
    <p:extLst>
      <p:ext uri="{BB962C8B-B14F-4D97-AF65-F5344CB8AC3E}">
        <p14:creationId xmlns:p14="http://schemas.microsoft.com/office/powerpoint/2010/main" val="1685393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BE805FC4-492C-4C8A-B44C-65AC4B9595E3}" type="datetimeFigureOut">
              <a:rPr lang="ru-RU"/>
              <a:pPr>
                <a:defRPr/>
              </a:pPr>
              <a:t>10.03.2015</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CEABFCB8-7300-46C2-B2E8-698FEEB8DAA5}" type="slidenum">
              <a:rPr lang="ru-RU" altLang="ru-RU"/>
              <a:pPr>
                <a:defRPr/>
              </a:pPr>
              <a:t>‹#›</a:t>
            </a:fld>
            <a:endParaRPr lang="ru-RU" altLang="ru-RU"/>
          </a:p>
        </p:txBody>
      </p:sp>
    </p:spTree>
    <p:extLst>
      <p:ext uri="{BB962C8B-B14F-4D97-AF65-F5344CB8AC3E}">
        <p14:creationId xmlns:p14="http://schemas.microsoft.com/office/powerpoint/2010/main" val="2368489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0A4D7701-9401-4899-8EE8-AA74F91ECD5C}" type="datetimeFigureOut">
              <a:rPr lang="ru-RU"/>
              <a:pPr>
                <a:defRPr/>
              </a:pPr>
              <a:t>10.03.2015</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4ED6449A-550C-4915-BCD1-8359EC221F2B}" type="slidenum">
              <a:rPr lang="ru-RU" altLang="ru-RU"/>
              <a:pPr>
                <a:defRPr/>
              </a:pPr>
              <a:t>‹#›</a:t>
            </a:fld>
            <a:endParaRPr lang="ru-RU" altLang="ru-RU"/>
          </a:p>
        </p:txBody>
      </p:sp>
    </p:spTree>
    <p:extLst>
      <p:ext uri="{BB962C8B-B14F-4D97-AF65-F5344CB8AC3E}">
        <p14:creationId xmlns:p14="http://schemas.microsoft.com/office/powerpoint/2010/main" val="1163549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AB6A71B8-C933-48F2-AD55-8256B149134E}" type="datetimeFigureOut">
              <a:rPr lang="ru-RU"/>
              <a:pPr>
                <a:defRPr/>
              </a:pPr>
              <a:t>10.03.2015</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88B306AC-10E4-4456-82D3-EFC444D12C84}" type="slidenum">
              <a:rPr lang="ru-RU" altLang="ru-RU"/>
              <a:pPr>
                <a:defRPr/>
              </a:pPr>
              <a:t>‹#›</a:t>
            </a:fld>
            <a:endParaRPr lang="ru-RU" altLang="ru-RU"/>
          </a:p>
        </p:txBody>
      </p:sp>
    </p:spTree>
    <p:extLst>
      <p:ext uri="{BB962C8B-B14F-4D97-AF65-F5344CB8AC3E}">
        <p14:creationId xmlns:p14="http://schemas.microsoft.com/office/powerpoint/2010/main" val="280479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5B0C84F2-DB4C-4ED7-B1F6-97F167372D6C}" type="datetimeFigureOut">
              <a:rPr lang="ru-RU"/>
              <a:pPr>
                <a:defRPr/>
              </a:pPr>
              <a:t>10.03.2015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A61FB3DA-72A7-4C0E-A5B4-9F60261786DF}" type="slidenum">
              <a:rPr lang="ru-RU" altLang="ru-RU"/>
              <a:pPr>
                <a:defRPr/>
              </a:pPr>
              <a:t>‹#›</a:t>
            </a:fld>
            <a:endParaRPr lang="ru-RU" altLang="ru-RU"/>
          </a:p>
        </p:txBody>
      </p:sp>
    </p:spTree>
    <p:extLst>
      <p:ext uri="{BB962C8B-B14F-4D97-AF65-F5344CB8AC3E}">
        <p14:creationId xmlns:p14="http://schemas.microsoft.com/office/powerpoint/2010/main" val="1328156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16EB7ED2-141B-4E06-919A-31566DD6AE6B}" type="datetimeFigureOut">
              <a:rPr lang="ru-RU"/>
              <a:pPr>
                <a:defRPr/>
              </a:pPr>
              <a:t>10.03.2015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459FA402-12F3-4081-A4F6-1D43A7A1F81E}" type="slidenum">
              <a:rPr lang="ru-RU" altLang="ru-RU"/>
              <a:pPr>
                <a:defRPr/>
              </a:pPr>
              <a:t>‹#›</a:t>
            </a:fld>
            <a:endParaRPr lang="ru-RU" altLang="ru-RU"/>
          </a:p>
        </p:txBody>
      </p:sp>
    </p:spTree>
    <p:extLst>
      <p:ext uri="{BB962C8B-B14F-4D97-AF65-F5344CB8AC3E}">
        <p14:creationId xmlns:p14="http://schemas.microsoft.com/office/powerpoint/2010/main" val="4187769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5FFF18BE-1A59-47B5-B6CA-5C7DC619DB67}" type="datetimeFigureOut">
              <a:rPr lang="ru-RU"/>
              <a:pPr>
                <a:defRPr/>
              </a:pPr>
              <a:t>10.03.2015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E8A3CDE5-840D-4708-ADE3-971BCD7FCB7E}" type="slidenum">
              <a:rPr lang="ru-RU" altLang="ru-RU"/>
              <a:pPr>
                <a:defRPr/>
              </a:pPr>
              <a:t>‹#›</a:t>
            </a:fld>
            <a:endParaRPr lang="ru-RU" altLang="ru-RU"/>
          </a:p>
        </p:txBody>
      </p:sp>
    </p:spTree>
    <p:extLst>
      <p:ext uri="{BB962C8B-B14F-4D97-AF65-F5344CB8AC3E}">
        <p14:creationId xmlns:p14="http://schemas.microsoft.com/office/powerpoint/2010/main" val="998437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4ECD23FC-FE65-4BE8-9F7C-1E9DB388EF4D}" type="datetimeFigureOut">
              <a:rPr lang="ru-RU"/>
              <a:pPr>
                <a:defRPr/>
              </a:pPr>
              <a:t>10.03.2015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26634432-516A-484A-A3D8-7DA0BC67F869}" type="slidenum">
              <a:rPr lang="ru-RU" altLang="ru-RU"/>
              <a:pPr>
                <a:defRPr/>
              </a:pPr>
              <a:t>‹#›</a:t>
            </a:fld>
            <a:endParaRPr lang="ru-RU" altLang="ru-RU"/>
          </a:p>
        </p:txBody>
      </p:sp>
    </p:spTree>
    <p:extLst>
      <p:ext uri="{BB962C8B-B14F-4D97-AF65-F5344CB8AC3E}">
        <p14:creationId xmlns:p14="http://schemas.microsoft.com/office/powerpoint/2010/main" val="2999318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30948510-5D39-4A8D-A98B-5FE5CC9A217C}" type="datetimeFigureOut">
              <a:rPr lang="ru-RU"/>
              <a:pPr>
                <a:defRPr/>
              </a:pPr>
              <a:t>10.03.2015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E3A7F84E-EE3E-4A00-82A9-50301980D944}" type="slidenum">
              <a:rPr lang="ru-RU" altLang="ru-RU"/>
              <a:pPr>
                <a:defRPr/>
              </a:pPr>
              <a:t>‹#›</a:t>
            </a:fld>
            <a:endParaRPr lang="ru-RU" alt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4.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3.png"/><Relationship Id="rId5" Type="http://schemas.openxmlformats.org/officeDocument/2006/relationships/image" Target="../media/image5.jpeg"/><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slideLayout" Target="../slideLayouts/slideLayout2.xml"/><Relationship Id="rId7" Type="http://schemas.openxmlformats.org/officeDocument/2006/relationships/image" Target="../media/image9.jpe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8.jpeg"/><Relationship Id="rId5" Type="http://schemas.openxmlformats.org/officeDocument/2006/relationships/image" Target="../media/image7.jpeg"/><Relationship Id="rId10" Type="http://schemas.openxmlformats.org/officeDocument/2006/relationships/image" Target="../media/image4.png"/><Relationship Id="rId4" Type="http://schemas.openxmlformats.org/officeDocument/2006/relationships/image" Target="../media/image1.jpeg"/><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slideLayout" Target="../slideLayouts/slideLayout2.xml"/><Relationship Id="rId7" Type="http://schemas.openxmlformats.org/officeDocument/2006/relationships/image" Target="../media/image15.jpeg"/><Relationship Id="rId12" Type="http://schemas.openxmlformats.org/officeDocument/2006/relationships/image" Target="../media/image4.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4.jpeg"/><Relationship Id="rId11" Type="http://schemas.openxmlformats.org/officeDocument/2006/relationships/image" Target="../media/image3.pn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1.jpeg"/><Relationship Id="rId9" Type="http://schemas.openxmlformats.org/officeDocument/2006/relationships/image" Target="../media/image17.jpeg"/></Relationships>
</file>

<file path=ppt/slides/_rels/slide8.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slideLayout" Target="../slideLayouts/slideLayout2.xml"/><Relationship Id="rId7" Type="http://schemas.openxmlformats.org/officeDocument/2006/relationships/image" Target="../media/image21.jpe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0.jpeg"/><Relationship Id="rId5" Type="http://schemas.openxmlformats.org/officeDocument/2006/relationships/image" Target="../media/image19.jpeg"/><Relationship Id="rId10" Type="http://schemas.openxmlformats.org/officeDocument/2006/relationships/image" Target="../media/image4.png"/><Relationship Id="rId4" Type="http://schemas.openxmlformats.org/officeDocument/2006/relationships/image" Target="../media/image1.jpeg"/><Relationship Id="rId9"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3.png"/><Relationship Id="rId5" Type="http://schemas.openxmlformats.org/officeDocument/2006/relationships/image" Target="../media/image23.jpeg"/><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3.png"/><Relationship Id="rId5" Type="http://schemas.openxmlformats.org/officeDocument/2006/relationships/image" Target="../media/image24.jpeg"/><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slideLayout" Target="../slideLayouts/slideLayout2.xml"/><Relationship Id="rId7" Type="http://schemas.openxmlformats.org/officeDocument/2006/relationships/image" Target="../media/image27.jpeg"/><Relationship Id="rId12" Type="http://schemas.openxmlformats.org/officeDocument/2006/relationships/image" Target="../media/image4.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6.jpeg"/><Relationship Id="rId11" Type="http://schemas.openxmlformats.org/officeDocument/2006/relationships/image" Target="../media/image3.png"/><Relationship Id="rId5" Type="http://schemas.openxmlformats.org/officeDocument/2006/relationships/image" Target="../media/image25.jpeg"/><Relationship Id="rId10" Type="http://schemas.openxmlformats.org/officeDocument/2006/relationships/image" Target="../media/image30.jpeg"/><Relationship Id="rId4" Type="http://schemas.openxmlformats.org/officeDocument/2006/relationships/image" Target="../media/image1.jpeg"/><Relationship Id="rId9" Type="http://schemas.openxmlformats.org/officeDocument/2006/relationships/image" Target="../media/image29.jpeg"/></Relationships>
</file>

<file path=ppt/slides/_rels/slide12.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slideLayout" Target="../slideLayouts/slideLayout2.xml"/><Relationship Id="rId7" Type="http://schemas.openxmlformats.org/officeDocument/2006/relationships/image" Target="../media/image33.jpeg"/><Relationship Id="rId12" Type="http://schemas.openxmlformats.org/officeDocument/2006/relationships/image" Target="../media/image4.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32.jpeg"/><Relationship Id="rId11" Type="http://schemas.openxmlformats.org/officeDocument/2006/relationships/image" Target="../media/image3.png"/><Relationship Id="rId5" Type="http://schemas.openxmlformats.org/officeDocument/2006/relationships/image" Target="../media/image31.jpeg"/><Relationship Id="rId10" Type="http://schemas.openxmlformats.org/officeDocument/2006/relationships/image" Target="../media/image36.jpeg"/><Relationship Id="rId4" Type="http://schemas.openxmlformats.org/officeDocument/2006/relationships/image" Target="../media/image1.jpeg"/><Relationship Id="rId9" Type="http://schemas.openxmlformats.org/officeDocument/2006/relationships/image" Target="../media/image35.jpeg"/></Relationships>
</file>

<file path=ppt/slides/_rels/slide13.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slideLayout" Target="../slideLayouts/slideLayout2.xml"/><Relationship Id="rId7" Type="http://schemas.openxmlformats.org/officeDocument/2006/relationships/image" Target="../media/image39.jpe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38.jpeg"/><Relationship Id="rId11" Type="http://schemas.openxmlformats.org/officeDocument/2006/relationships/image" Target="../media/image4.png"/><Relationship Id="rId5" Type="http://schemas.openxmlformats.org/officeDocument/2006/relationships/image" Target="../media/image37.jpeg"/><Relationship Id="rId10" Type="http://schemas.openxmlformats.org/officeDocument/2006/relationships/image" Target="../media/image3.png"/><Relationship Id="rId4" Type="http://schemas.openxmlformats.org/officeDocument/2006/relationships/image" Target="../media/image1.jpeg"/><Relationship Id="rId9" Type="http://schemas.openxmlformats.org/officeDocument/2006/relationships/image" Target="../media/image41.jpeg"/></Relationships>
</file>

<file path=ppt/slides/_rels/slide14.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slideLayout" Target="../slideLayouts/slideLayout2.xml"/><Relationship Id="rId7" Type="http://schemas.openxmlformats.org/officeDocument/2006/relationships/image" Target="../media/image44.jpe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43.jpeg"/><Relationship Id="rId5" Type="http://schemas.openxmlformats.org/officeDocument/2006/relationships/image" Target="../media/image42.jpeg"/><Relationship Id="rId10" Type="http://schemas.openxmlformats.org/officeDocument/2006/relationships/image" Target="../media/image4.png"/><Relationship Id="rId4" Type="http://schemas.openxmlformats.org/officeDocument/2006/relationships/image" Target="../media/image1.jpeg"/><Relationship Id="rId9" Type="http://schemas.openxmlformats.org/officeDocument/2006/relationships/image" Target="../media/image3.png"/></Relationships>
</file>

<file path=ppt/slides/_rels/slide15.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slideLayout" Target="../slideLayouts/slideLayout2.xml"/><Relationship Id="rId7" Type="http://schemas.openxmlformats.org/officeDocument/2006/relationships/image" Target="../media/image48.jpeg"/><Relationship Id="rId12" Type="http://schemas.openxmlformats.org/officeDocument/2006/relationships/image" Target="../media/image4.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47.jpeg"/><Relationship Id="rId11" Type="http://schemas.openxmlformats.org/officeDocument/2006/relationships/image" Target="../media/image3.png"/><Relationship Id="rId5" Type="http://schemas.openxmlformats.org/officeDocument/2006/relationships/image" Target="../media/image46.jpeg"/><Relationship Id="rId10" Type="http://schemas.openxmlformats.org/officeDocument/2006/relationships/image" Target="../media/image51.png"/><Relationship Id="rId4" Type="http://schemas.openxmlformats.org/officeDocument/2006/relationships/image" Target="../media/image1.jpeg"/><Relationship Id="rId9" Type="http://schemas.openxmlformats.org/officeDocument/2006/relationships/image" Target="../media/image50.jpeg"/></Relationships>
</file>

<file path=ppt/slides/_rels/slide16.xml.rels><?xml version="1.0" encoding="UTF-8" standalone="yes"?>
<Relationships xmlns="http://schemas.openxmlformats.org/package/2006/relationships"><Relationship Id="rId8" Type="http://schemas.openxmlformats.org/officeDocument/2006/relationships/image" Target="../media/image55.jpeg"/><Relationship Id="rId13" Type="http://schemas.openxmlformats.org/officeDocument/2006/relationships/image" Target="../media/image60.jpeg"/><Relationship Id="rId1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54.jpeg"/><Relationship Id="rId12" Type="http://schemas.openxmlformats.org/officeDocument/2006/relationships/image" Target="../media/image59.jpeg"/><Relationship Id="rId17" Type="http://schemas.openxmlformats.org/officeDocument/2006/relationships/image" Target="../media/image64.jpeg"/><Relationship Id="rId2" Type="http://schemas.openxmlformats.org/officeDocument/2006/relationships/audio" Target="../media/media16.m4a"/><Relationship Id="rId16" Type="http://schemas.openxmlformats.org/officeDocument/2006/relationships/image" Target="../media/image63.jpeg"/><Relationship Id="rId1" Type="http://schemas.microsoft.com/office/2007/relationships/media" Target="../media/media16.m4a"/><Relationship Id="rId6" Type="http://schemas.openxmlformats.org/officeDocument/2006/relationships/image" Target="../media/image53.jpeg"/><Relationship Id="rId11" Type="http://schemas.openxmlformats.org/officeDocument/2006/relationships/image" Target="../media/image58.jpeg"/><Relationship Id="rId5" Type="http://schemas.openxmlformats.org/officeDocument/2006/relationships/image" Target="../media/image52.jpeg"/><Relationship Id="rId15" Type="http://schemas.openxmlformats.org/officeDocument/2006/relationships/image" Target="../media/image62.jpeg"/><Relationship Id="rId10" Type="http://schemas.openxmlformats.org/officeDocument/2006/relationships/image" Target="../media/image57.jpeg"/><Relationship Id="rId19" Type="http://schemas.openxmlformats.org/officeDocument/2006/relationships/image" Target="../media/image4.png"/><Relationship Id="rId4" Type="http://schemas.openxmlformats.org/officeDocument/2006/relationships/image" Target="../media/image1.jpeg"/><Relationship Id="rId9" Type="http://schemas.openxmlformats.org/officeDocument/2006/relationships/image" Target="../media/image56.jpeg"/><Relationship Id="rId14" Type="http://schemas.openxmlformats.org/officeDocument/2006/relationships/image" Target="../media/image61.jpeg"/></Relationships>
</file>

<file path=ppt/slides/_rels/slide17.xml.rels><?xml version="1.0" encoding="UTF-8" standalone="yes"?>
<Relationships xmlns="http://schemas.openxmlformats.org/package/2006/relationships"><Relationship Id="rId8" Type="http://schemas.openxmlformats.org/officeDocument/2006/relationships/image" Target="../media/image68.jpeg"/><Relationship Id="rId13"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67.jpeg"/><Relationship Id="rId12" Type="http://schemas.openxmlformats.org/officeDocument/2006/relationships/image" Target="../media/image3.pn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66.jpeg"/><Relationship Id="rId11" Type="http://schemas.openxmlformats.org/officeDocument/2006/relationships/image" Target="../media/image71.jpeg"/><Relationship Id="rId5" Type="http://schemas.openxmlformats.org/officeDocument/2006/relationships/image" Target="../media/image65.jpeg"/><Relationship Id="rId10" Type="http://schemas.openxmlformats.org/officeDocument/2006/relationships/image" Target="../media/image70.jpeg"/><Relationship Id="rId4" Type="http://schemas.openxmlformats.org/officeDocument/2006/relationships/image" Target="../media/image1.jpeg"/><Relationship Id="rId9" Type="http://schemas.openxmlformats.org/officeDocument/2006/relationships/image" Target="../media/image69.jpeg"/></Relationships>
</file>

<file path=ppt/slides/_rels/slide18.xml.rels><?xml version="1.0" encoding="UTF-8" standalone="yes"?>
<Relationships xmlns="http://schemas.openxmlformats.org/package/2006/relationships"><Relationship Id="rId8" Type="http://schemas.openxmlformats.org/officeDocument/2006/relationships/image" Target="../media/image75.jpeg"/><Relationship Id="rId13"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74.jpeg"/><Relationship Id="rId12" Type="http://schemas.openxmlformats.org/officeDocument/2006/relationships/image" Target="../media/image3.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73.jpeg"/><Relationship Id="rId11" Type="http://schemas.openxmlformats.org/officeDocument/2006/relationships/image" Target="../media/image78.jpeg"/><Relationship Id="rId5" Type="http://schemas.openxmlformats.org/officeDocument/2006/relationships/image" Target="../media/image72.jpeg"/><Relationship Id="rId10" Type="http://schemas.openxmlformats.org/officeDocument/2006/relationships/image" Target="../media/image77.jpeg"/><Relationship Id="rId4" Type="http://schemas.openxmlformats.org/officeDocument/2006/relationships/image" Target="../media/image1.jpeg"/><Relationship Id="rId9" Type="http://schemas.openxmlformats.org/officeDocument/2006/relationships/image" Target="../media/image76.jpeg"/></Relationships>
</file>

<file path=ppt/slides/_rels/slide19.xml.rels><?xml version="1.0" encoding="UTF-8" standalone="yes"?>
<Relationships xmlns="http://schemas.openxmlformats.org/package/2006/relationships"><Relationship Id="rId8" Type="http://schemas.openxmlformats.org/officeDocument/2006/relationships/image" Target="../media/image82.jpeg"/><Relationship Id="rId13" Type="http://schemas.openxmlformats.org/officeDocument/2006/relationships/image" Target="../media/image87.jpeg"/><Relationship Id="rId3" Type="http://schemas.openxmlformats.org/officeDocument/2006/relationships/slideLayout" Target="../slideLayouts/slideLayout2.xml"/><Relationship Id="rId7" Type="http://schemas.openxmlformats.org/officeDocument/2006/relationships/image" Target="../media/image81.jpeg"/><Relationship Id="rId12" Type="http://schemas.openxmlformats.org/officeDocument/2006/relationships/image" Target="../media/image86.jpeg"/><Relationship Id="rId2" Type="http://schemas.openxmlformats.org/officeDocument/2006/relationships/audio" Target="../media/media19.m4a"/><Relationship Id="rId16" Type="http://schemas.openxmlformats.org/officeDocument/2006/relationships/image" Target="../media/image4.png"/><Relationship Id="rId1" Type="http://schemas.microsoft.com/office/2007/relationships/media" Target="../media/media19.m4a"/><Relationship Id="rId6" Type="http://schemas.openxmlformats.org/officeDocument/2006/relationships/image" Target="../media/image80.jpeg"/><Relationship Id="rId11" Type="http://schemas.openxmlformats.org/officeDocument/2006/relationships/image" Target="../media/image85.jpeg"/><Relationship Id="rId5" Type="http://schemas.openxmlformats.org/officeDocument/2006/relationships/image" Target="../media/image79.jpeg"/><Relationship Id="rId15" Type="http://schemas.openxmlformats.org/officeDocument/2006/relationships/image" Target="../media/image3.png"/><Relationship Id="rId10" Type="http://schemas.openxmlformats.org/officeDocument/2006/relationships/image" Target="../media/image84.jpeg"/><Relationship Id="rId4" Type="http://schemas.openxmlformats.org/officeDocument/2006/relationships/image" Target="../media/image1.jpeg"/><Relationship Id="rId9" Type="http://schemas.openxmlformats.org/officeDocument/2006/relationships/image" Target="../media/image83.jpeg"/><Relationship Id="rId14" Type="http://schemas.openxmlformats.org/officeDocument/2006/relationships/image" Target="../media/image88.jpeg"/></Relationships>
</file>

<file path=ppt/slides/_rels/slide20.xml.rels><?xml version="1.0" encoding="UTF-8" standalone="yes"?>
<Relationships xmlns="http://schemas.openxmlformats.org/package/2006/relationships"><Relationship Id="rId8" Type="http://schemas.openxmlformats.org/officeDocument/2006/relationships/image" Target="../media/image92.jpeg"/><Relationship Id="rId13" Type="http://schemas.openxmlformats.org/officeDocument/2006/relationships/image" Target="../media/image97.jpeg"/><Relationship Id="rId3" Type="http://schemas.openxmlformats.org/officeDocument/2006/relationships/slideLayout" Target="../slideLayouts/slideLayout2.xml"/><Relationship Id="rId7" Type="http://schemas.openxmlformats.org/officeDocument/2006/relationships/image" Target="../media/image91.jpeg"/><Relationship Id="rId12" Type="http://schemas.openxmlformats.org/officeDocument/2006/relationships/image" Target="../media/image96.jpe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90.jpeg"/><Relationship Id="rId11" Type="http://schemas.openxmlformats.org/officeDocument/2006/relationships/image" Target="../media/image95.jpeg"/><Relationship Id="rId5" Type="http://schemas.openxmlformats.org/officeDocument/2006/relationships/image" Target="../media/image89.jpeg"/><Relationship Id="rId15" Type="http://schemas.openxmlformats.org/officeDocument/2006/relationships/image" Target="../media/image4.png"/><Relationship Id="rId10" Type="http://schemas.openxmlformats.org/officeDocument/2006/relationships/image" Target="../media/image94.jpeg"/><Relationship Id="rId4" Type="http://schemas.openxmlformats.org/officeDocument/2006/relationships/image" Target="../media/image1.jpeg"/><Relationship Id="rId9" Type="http://schemas.openxmlformats.org/officeDocument/2006/relationships/image" Target="../media/image93.jpeg"/><Relationship Id="rId14"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slideLayout" Target="../slideLayouts/slideLayout2.xml"/><Relationship Id="rId7" Type="http://schemas.openxmlformats.org/officeDocument/2006/relationships/image" Target="../media/image100.jpeg"/><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99.jpeg"/><Relationship Id="rId11" Type="http://schemas.openxmlformats.org/officeDocument/2006/relationships/image" Target="../media/image4.png"/><Relationship Id="rId5" Type="http://schemas.openxmlformats.org/officeDocument/2006/relationships/image" Target="../media/image98.jpeg"/><Relationship Id="rId10" Type="http://schemas.openxmlformats.org/officeDocument/2006/relationships/image" Target="../media/image3.png"/><Relationship Id="rId4" Type="http://schemas.openxmlformats.org/officeDocument/2006/relationships/image" Target="../media/image1.jpeg"/><Relationship Id="rId9" Type="http://schemas.openxmlformats.org/officeDocument/2006/relationships/image" Target="../media/image102.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er\Desktop\i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title"/>
          </p:nvPr>
        </p:nvSpPr>
        <p:spPr/>
        <p:txBody>
          <a:bodyPr/>
          <a:lstStyle/>
          <a:p>
            <a:pPr>
              <a:defRPr/>
            </a:pPr>
            <a:r>
              <a:rPr lang="tt-RU" b="1" dirty="0" smtClean="0">
                <a:solidFill>
                  <a:schemeClr val="tx2">
                    <a:lumMod val="75000"/>
                  </a:schemeClr>
                </a:solidFill>
                <a:latin typeface="Times New Roman" panose="02020603050405020304" pitchFamily="18" charset="0"/>
                <a:cs typeface="Times New Roman" panose="02020603050405020304" pitchFamily="18" charset="0"/>
              </a:rPr>
              <a:t>Татар теле һәм әдәбияты укытучысы </a:t>
            </a:r>
            <a:endParaRPr lang="ru-RU" dirty="0"/>
          </a:p>
        </p:txBody>
      </p:sp>
      <p:sp>
        <p:nvSpPr>
          <p:cNvPr id="3076" name="Объект 3"/>
          <p:cNvSpPr>
            <a:spLocks noGrp="1"/>
          </p:cNvSpPr>
          <p:nvPr>
            <p:ph sz="half" idx="2"/>
          </p:nvPr>
        </p:nvSpPr>
        <p:spPr>
          <a:xfrm>
            <a:off x="3930650" y="1690688"/>
            <a:ext cx="4762500" cy="3394075"/>
          </a:xfrm>
        </p:spPr>
        <p:txBody>
          <a:bodyPr/>
          <a:lstStyle/>
          <a:p>
            <a:pPr marL="0" indent="0" algn="ctr">
              <a:buFont typeface="Arial" panose="020B0604020202020204" pitchFamily="34" charset="0"/>
              <a:buNone/>
            </a:pPr>
            <a:r>
              <a:rPr lang="ru-RU" altLang="ru-RU" sz="3200" smtClean="0">
                <a:solidFill>
                  <a:srgbClr val="00B0F0"/>
                </a:solidFill>
                <a:latin typeface="Times New Roman" panose="02020603050405020304" pitchFamily="18" charset="0"/>
                <a:cs typeface="Times New Roman" panose="02020603050405020304" pitchFamily="18" charset="0"/>
              </a:rPr>
              <a:t>Гыйлем юлы – </a:t>
            </a:r>
          </a:p>
          <a:p>
            <a:pPr marL="0" indent="0" algn="ctr">
              <a:buFont typeface="Arial" panose="020B0604020202020204" pitchFamily="34" charset="0"/>
              <a:buNone/>
            </a:pPr>
            <a:r>
              <a:rPr lang="ru-RU" altLang="ru-RU" sz="3200" smtClean="0">
                <a:solidFill>
                  <a:srgbClr val="00B0F0"/>
                </a:solidFill>
                <a:latin typeface="Times New Roman" panose="02020603050405020304" pitchFamily="18" charset="0"/>
                <a:cs typeface="Times New Roman" panose="02020603050405020304" pitchFamily="18" charset="0"/>
              </a:rPr>
              <a:t>бер кадерле юлдыр,</a:t>
            </a:r>
          </a:p>
          <a:p>
            <a:pPr marL="0" indent="0" algn="ctr">
              <a:buFont typeface="Arial" panose="020B0604020202020204" pitchFamily="34" charset="0"/>
              <a:buNone/>
            </a:pPr>
            <a:r>
              <a:rPr lang="ru-RU" altLang="ru-RU" sz="3200" smtClean="0">
                <a:solidFill>
                  <a:srgbClr val="00B0F0"/>
                </a:solidFill>
                <a:latin typeface="Times New Roman" panose="02020603050405020304" pitchFamily="18" charset="0"/>
                <a:cs typeface="Times New Roman" panose="02020603050405020304" pitchFamily="18" charset="0"/>
              </a:rPr>
              <a:t>ләкин бик мәшәкатьле һәм авырдыр, шулай булса да, очы - бәхеткә барып тукты</a:t>
            </a:r>
          </a:p>
        </p:txBody>
      </p:sp>
      <p:pic>
        <p:nvPicPr>
          <p:cNvPr id="3077" name="Объект 4"/>
          <p:cNvPicPr>
            <a:picLocks noGrp="1" noChangeAspect="1"/>
          </p:cNvPicPr>
          <p:nvPr>
            <p:ph sz="half" idx="1"/>
          </p:nvPr>
        </p:nvPicPr>
        <p:blipFill>
          <a:blip r:embed="rId5">
            <a:extLst>
              <a:ext uri="{28A0092B-C50C-407E-A947-70E740481C1C}">
                <a14:useLocalDpi xmlns:a14="http://schemas.microsoft.com/office/drawing/2010/main" val="0"/>
              </a:ext>
            </a:extLst>
          </a:blip>
          <a:srcRect/>
          <a:stretch>
            <a:fillRect/>
          </a:stretch>
        </p:blipFill>
        <p:spPr>
          <a:xfrm>
            <a:off x="457200" y="1566863"/>
            <a:ext cx="3133725" cy="4105275"/>
          </a:xfrm>
        </p:spPr>
      </p:pic>
      <p:sp>
        <p:nvSpPr>
          <p:cNvPr id="3078" name="Прямоугольник 5"/>
          <p:cNvSpPr>
            <a:spLocks noChangeArrowheads="1"/>
          </p:cNvSpPr>
          <p:nvPr/>
        </p:nvSpPr>
        <p:spPr bwMode="auto">
          <a:xfrm>
            <a:off x="971550" y="5932488"/>
            <a:ext cx="74707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tt-RU" altLang="ru-RU" sz="4000" b="1">
                <a:solidFill>
                  <a:srgbClr val="FF0000"/>
                </a:solidFill>
                <a:latin typeface="Times New Roman" panose="02020603050405020304" pitchFamily="18" charset="0"/>
                <a:cs typeface="Times New Roman" panose="02020603050405020304" pitchFamily="18" charset="0"/>
              </a:rPr>
              <a:t>Афзалова Гөлназ Җәүдәт кызы</a:t>
            </a:r>
            <a:endParaRPr lang="ru-RU" altLang="ru-RU" sz="4000" b="1">
              <a:solidFill>
                <a:srgbClr val="FF0000"/>
              </a:solidFill>
              <a:latin typeface="Times New Roman" panose="02020603050405020304" pitchFamily="18" charset="0"/>
              <a:cs typeface="Times New Roman" panose="02020603050405020304" pitchFamily="18" charset="0"/>
            </a:endParaRPr>
          </a:p>
        </p:txBody>
      </p:sp>
      <p:pic>
        <p:nvPicPr>
          <p:cNvPr id="14" name="Звук 13">
            <a:hlinkClick r:id="" action="ppaction://media"/>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Звук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cSld>
  <p:clrMapOvr>
    <a:masterClrMapping/>
  </p:clrMapOvr>
  <p:transition spd="slow" advTm="1364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er\Desktop\i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title"/>
          </p:nvPr>
        </p:nvSpPr>
        <p:spPr/>
        <p:txBody>
          <a:bodyPr rtlCol="0">
            <a:normAutofit/>
          </a:bodyPr>
          <a:lstStyle/>
          <a:p>
            <a:pPr eaLnBrk="1" fontAlgn="auto" hangingPunct="1">
              <a:spcAft>
                <a:spcPts val="0"/>
              </a:spcAft>
              <a:defRPr/>
            </a:pPr>
            <a:r>
              <a:rPr lang="ru-RU" b="1" dirty="0" err="1" smtClean="0">
                <a:solidFill>
                  <a:schemeClr val="tx2">
                    <a:lumMod val="75000"/>
                  </a:schemeClr>
                </a:solidFill>
                <a:latin typeface="Times New Roman" pitchFamily="18" charset="0"/>
                <a:cs typeface="Times New Roman" pitchFamily="18" charset="0"/>
              </a:rPr>
              <a:t>Туган</a:t>
            </a:r>
            <a:r>
              <a:rPr lang="ru-RU" b="1" dirty="0" smtClean="0">
                <a:solidFill>
                  <a:schemeClr val="tx2">
                    <a:lumMod val="75000"/>
                  </a:schemeClr>
                </a:solidFill>
                <a:latin typeface="Times New Roman" pitchFamily="18" charset="0"/>
                <a:cs typeface="Times New Roman" pitchFamily="18" charset="0"/>
              </a:rPr>
              <a:t> </a:t>
            </a:r>
            <a:r>
              <a:rPr lang="tt-RU" b="1" dirty="0" smtClean="0">
                <a:solidFill>
                  <a:schemeClr val="tx2">
                    <a:lumMod val="75000"/>
                  </a:schemeClr>
                </a:solidFill>
                <a:latin typeface="Times New Roman" pitchFamily="18" charset="0"/>
                <a:cs typeface="Times New Roman" pitchFamily="18" charset="0"/>
              </a:rPr>
              <a:t>җирем</a:t>
            </a:r>
            <a:r>
              <a:rPr lang="ru-RU" b="1" dirty="0" smtClean="0">
                <a:solidFill>
                  <a:schemeClr val="tx2">
                    <a:lumMod val="75000"/>
                  </a:schemeClr>
                </a:solidFill>
                <a:latin typeface="Times New Roman" pitchFamily="18" charset="0"/>
                <a:cs typeface="Times New Roman" pitchFamily="18" charset="0"/>
              </a:rPr>
              <a:t> - Татарстан</a:t>
            </a:r>
            <a:endParaRPr lang="ru-RU" b="1" dirty="0">
              <a:solidFill>
                <a:schemeClr val="tx2">
                  <a:lumMod val="75000"/>
                </a:schemeClr>
              </a:solidFill>
              <a:latin typeface="Times New Roman" pitchFamily="18" charset="0"/>
              <a:cs typeface="Times New Roman" pitchFamily="18" charset="0"/>
            </a:endParaRPr>
          </a:p>
        </p:txBody>
      </p:sp>
      <p:pic>
        <p:nvPicPr>
          <p:cNvPr id="4100" name="Picture 2" descr="C:\Users\User\Desktop\Татарстан.jpg"/>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1803400" y="1517650"/>
            <a:ext cx="5911850" cy="4411663"/>
          </a:xfrm>
        </p:spPr>
      </p:pic>
      <p:pic>
        <p:nvPicPr>
          <p:cNvPr id="12" name="Звук 11">
            <a:hlinkClick r:id="" action="ppaction://media"/>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Звук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cSld>
  <p:clrMapOvr>
    <a:masterClrMapping/>
  </p:clrMapOvr>
  <p:transition spd="slow" advTm="288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er\Desktop\i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title"/>
          </p:nvPr>
        </p:nvSpPr>
        <p:spPr/>
        <p:txBody>
          <a:bodyPr rtlCol="0">
            <a:normAutofit/>
          </a:bodyPr>
          <a:lstStyle/>
          <a:p>
            <a:pPr eaLnBrk="1" fontAlgn="auto" hangingPunct="1">
              <a:spcAft>
                <a:spcPts val="0"/>
              </a:spcAft>
              <a:defRPr/>
            </a:pPr>
            <a:r>
              <a:rPr lang="tt-RU" b="1" dirty="0" smtClean="0">
                <a:solidFill>
                  <a:schemeClr val="tx2">
                    <a:lumMod val="75000"/>
                  </a:schemeClr>
                </a:solidFill>
                <a:latin typeface="Times New Roman" pitchFamily="18" charset="0"/>
                <a:cs typeface="Times New Roman" pitchFamily="18" charset="0"/>
              </a:rPr>
              <a:t>Туган ягым - Теләче</a:t>
            </a:r>
            <a:endParaRPr lang="ru-RU" b="1" dirty="0">
              <a:solidFill>
                <a:schemeClr val="tx2">
                  <a:lumMod val="75000"/>
                </a:schemeClr>
              </a:solidFill>
              <a:latin typeface="Times New Roman" pitchFamily="18" charset="0"/>
              <a:cs typeface="Times New Roman" pitchFamily="18" charset="0"/>
            </a:endParaRPr>
          </a:p>
        </p:txBody>
      </p:sp>
      <p:pic>
        <p:nvPicPr>
          <p:cNvPr id="5124" name="Содержимое 3"/>
          <p:cNvPicPr>
            <a:picLocks noGrp="1"/>
          </p:cNvPicPr>
          <p:nvPr>
            <p:ph idx="1"/>
          </p:nvPr>
        </p:nvPicPr>
        <p:blipFill>
          <a:blip r:embed="rId5">
            <a:extLst>
              <a:ext uri="{28A0092B-C50C-407E-A947-70E740481C1C}">
                <a14:useLocalDpi xmlns:a14="http://schemas.microsoft.com/office/drawing/2010/main" val="0"/>
              </a:ext>
            </a:extLst>
          </a:blip>
          <a:srcRect/>
          <a:stretch>
            <a:fillRect/>
          </a:stretch>
        </p:blipFill>
        <p:spPr>
          <a:xfrm>
            <a:off x="1428750" y="1500188"/>
            <a:ext cx="6500813" cy="4357687"/>
          </a:xfrm>
        </p:spPr>
      </p:pic>
      <p:pic>
        <p:nvPicPr>
          <p:cNvPr id="10" name="Звук 9">
            <a:hlinkClick r:id="" action="ppaction://media"/>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Звук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cSld>
  <p:clrMapOvr>
    <a:masterClrMapping/>
  </p:clrMapOvr>
  <p:transition spd="slow" advTm="275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User\Desktop\i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title"/>
          </p:nvPr>
        </p:nvSpPr>
        <p:spPr/>
        <p:txBody>
          <a:bodyPr/>
          <a:lstStyle/>
          <a:p>
            <a:pPr>
              <a:defRPr/>
            </a:pPr>
            <a:r>
              <a:rPr lang="tt-RU" b="1" dirty="0" smtClean="0">
                <a:solidFill>
                  <a:schemeClr val="tx2">
                    <a:lumMod val="75000"/>
                  </a:schemeClr>
                </a:solidFill>
                <a:latin typeface="Times New Roman" pitchFamily="18" charset="0"/>
                <a:cs typeface="Times New Roman" pitchFamily="18" charset="0"/>
              </a:rPr>
              <a:t>Туган авылым - Кибәхуҗа</a:t>
            </a:r>
            <a:endParaRPr lang="ru-RU" dirty="0"/>
          </a:p>
        </p:txBody>
      </p:sp>
      <p:sp>
        <p:nvSpPr>
          <p:cNvPr id="3" name="Объект 2"/>
          <p:cNvSpPr>
            <a:spLocks noGrp="1"/>
          </p:cNvSpPr>
          <p:nvPr>
            <p:ph idx="1"/>
          </p:nvPr>
        </p:nvSpPr>
        <p:spPr>
          <a:xfrm>
            <a:off x="457200" y="1268413"/>
            <a:ext cx="8229600" cy="4857750"/>
          </a:xfrm>
        </p:spPr>
        <p:txBody>
          <a:bodyPr/>
          <a:lstStyle/>
          <a:p>
            <a:pPr marL="0" indent="0">
              <a:buFont typeface="Arial" panose="020B0604020202020204" pitchFamily="34" charset="0"/>
              <a:buNone/>
              <a:defRPr/>
            </a:pPr>
            <a:r>
              <a:rPr lang="tt-RU" altLang="ru-RU" sz="2400" dirty="0" smtClean="0">
                <a:latin typeface="Times New Roman" panose="02020603050405020304" pitchFamily="18" charset="0"/>
                <a:cs typeface="Times New Roman" panose="02020603050405020304" pitchFamily="18" charset="0"/>
              </a:rPr>
              <a:t>    Кибәхуҗа исемен йөрткән авылларның килеп чыгышы турында төрле фикерләр бар. Шуларның  берсе түбәндәгечә. Макса елгасы буена “Көбәк” дигән удмурт кабиләсе килеп урнашкан. Шуңа күрә бу җирне “Көбәк Хуҗа” дип йөрткәннәр. Аларның җитәкчесенең өч малае булган һәм ул малайларын елга буйлап урнаштырган. Олы малаена бүлеп биргән җиргә “Олы Көбәк Хуҗа”, кече малай җирен “Кече Көбәк Хуҗа” дип йөрткәннәр. Өченчесе елга үзәне буйлап югары менеп киткән, анысын “Югары Көбәк Хуҗа” дип йөрткәннәр. Еллар узу белән,  Көбәк Хуҗа    “Кибәхуҗа” дип  йөртелә башлый, авыл исемнәре дә үзгәртелеп, “Олы Кибәхуҗа”, “Кече Кибәхуҗа”, “Югары Кибәхуҗа” дип атала.</a:t>
            </a:r>
            <a:endParaRPr lang="ru-RU" sz="2400" dirty="0" smtClean="0">
              <a:latin typeface="Times New Roman" panose="02020603050405020304" pitchFamily="18" charset="0"/>
              <a:cs typeface="Times New Roman" panose="02020603050405020304" pitchFamily="18" charset="0"/>
            </a:endParaRPr>
          </a:p>
          <a:p>
            <a:pPr>
              <a:defRPr/>
            </a:pPr>
            <a:endParaRPr lang="ru-RU" sz="2400" dirty="0">
              <a:latin typeface="Times New Roman" panose="02020603050405020304" pitchFamily="18" charset="0"/>
              <a:cs typeface="Times New Roman" panose="02020603050405020304" pitchFamily="18" charset="0"/>
            </a:endParaRPr>
          </a:p>
        </p:txBody>
      </p:sp>
      <p:pic>
        <p:nvPicPr>
          <p:cNvPr id="11" name="Звук 10">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Звук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p:transition spd="slow" advTm="5430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170" name="Picture 2" descr="C:\Users\User\Desktop\i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title"/>
          </p:nvPr>
        </p:nvSpPr>
        <p:spPr/>
        <p:txBody>
          <a:bodyPr rtlCol="0">
            <a:normAutofit/>
          </a:bodyPr>
          <a:lstStyle/>
          <a:p>
            <a:pPr eaLnBrk="1" fontAlgn="auto" hangingPunct="1">
              <a:spcAft>
                <a:spcPts val="0"/>
              </a:spcAft>
              <a:defRPr/>
            </a:pPr>
            <a:r>
              <a:rPr lang="tt-RU" b="1" dirty="0" smtClean="0">
                <a:solidFill>
                  <a:schemeClr val="tx2">
                    <a:lumMod val="75000"/>
                  </a:schemeClr>
                </a:solidFill>
                <a:latin typeface="Times New Roman" pitchFamily="18" charset="0"/>
                <a:cs typeface="Times New Roman" pitchFamily="18" charset="0"/>
              </a:rPr>
              <a:t>Авылымның бүгенге көне</a:t>
            </a:r>
            <a:endParaRPr lang="ru-RU" b="1" dirty="0">
              <a:solidFill>
                <a:schemeClr val="tx2">
                  <a:lumMod val="75000"/>
                </a:schemeClr>
              </a:solidFill>
              <a:latin typeface="Times New Roman" pitchFamily="18" charset="0"/>
              <a:cs typeface="Times New Roman" pitchFamily="18" charset="0"/>
            </a:endParaRPr>
          </a:p>
        </p:txBody>
      </p:sp>
      <p:pic>
        <p:nvPicPr>
          <p:cNvPr id="4" name="Picture 6" descr="CIMG0479"/>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454025" y="1268413"/>
            <a:ext cx="2447925" cy="1493837"/>
          </a:xfrm>
        </p:spPr>
      </p:pic>
      <p:pic>
        <p:nvPicPr>
          <p:cNvPr id="7173" name="Picture 2" descr="IMG_008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00150" y="2803525"/>
            <a:ext cx="2552700" cy="190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4" name="Прямоугольник 2"/>
          <p:cNvSpPr>
            <a:spLocks noChangeArrowheads="1"/>
          </p:cNvSpPr>
          <p:nvPr/>
        </p:nvSpPr>
        <p:spPr bwMode="auto">
          <a:xfrm>
            <a:off x="4454525" y="1114425"/>
            <a:ext cx="4403725" cy="233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lnSpc>
                <a:spcPct val="90000"/>
              </a:lnSpc>
              <a:spcBef>
                <a:spcPct val="0"/>
              </a:spcBef>
              <a:buFont typeface="Arial" panose="020B0604020202020204" pitchFamily="34" charset="0"/>
              <a:buNone/>
            </a:pPr>
            <a:r>
              <a:rPr lang="tt-RU" altLang="ru-RU" sz="1800">
                <a:latin typeface="Times New Roman" panose="02020603050405020304" pitchFamily="18" charset="0"/>
                <a:cs typeface="Times New Roman" panose="02020603050405020304" pitchFamily="18" charset="0"/>
              </a:rPr>
              <a:t>       Бүгенге көндә  авылда  120 ләп хуҗалык исәпләнә. Урта мәктәп, балалар бакчасы, мәдәният йорты, китапханә, элемтә үзәге, кибетләр эшли. </a:t>
            </a:r>
          </a:p>
          <a:p>
            <a:pPr algn="just" eaLnBrk="1" hangingPunct="1">
              <a:lnSpc>
                <a:spcPct val="90000"/>
              </a:lnSpc>
              <a:spcBef>
                <a:spcPct val="0"/>
              </a:spcBef>
              <a:buFont typeface="Arial" panose="020B0604020202020204" pitchFamily="34" charset="0"/>
              <a:buNone/>
            </a:pPr>
            <a:r>
              <a:rPr lang="tt-RU" altLang="ru-RU" sz="1800">
                <a:latin typeface="Times New Roman" panose="02020603050405020304" pitchFamily="18" charset="0"/>
                <a:cs typeface="Times New Roman" panose="02020603050405020304" pitchFamily="18" charset="0"/>
              </a:rPr>
              <a:t>      Авыл урамнарын халык үзенчә атый: Сыңар балак урамы, Миллионерлар урамы, Тимерче тавы (Кувалдый), Тау өсте урамы, Түбән оч урамы, Чишмә тавы урамы һ.б.</a:t>
            </a:r>
            <a:endParaRPr lang="ru-RU" altLang="ru-RU" sz="1800">
              <a:latin typeface="Times New Roman" panose="02020603050405020304" pitchFamily="18" charset="0"/>
              <a:cs typeface="Times New Roman" panose="02020603050405020304" pitchFamily="18" charset="0"/>
            </a:endParaRPr>
          </a:p>
        </p:txBody>
      </p:sp>
      <p:pic>
        <p:nvPicPr>
          <p:cNvPr id="7175" name="Picture 9" descr="http://cs418316.vk.me/v418316395/3dbe/0yqBi6brnD8.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10250" y="3860800"/>
            <a:ext cx="2876550" cy="215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6" name="Picture 11" descr="http://cs418316.vk.me/v418316395/3db7/vKi48_V4vD4.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01950" y="4791075"/>
            <a:ext cx="2517775" cy="188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Звук 7">
            <a:hlinkClick r:id="" action="ppaction://media"/>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Звук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318500" y="6032500"/>
            <a:ext cx="609600" cy="609600"/>
          </a:xfrm>
          <a:prstGeom prst="rect">
            <a:avLst/>
          </a:prstGeom>
        </p:spPr>
      </p:pic>
    </p:spTree>
  </p:cSld>
  <p:clrMapOvr>
    <a:masterClrMapping/>
  </p:clrMapOvr>
  <p:transition spd="slow" advTm="1448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User\Desktop\i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title"/>
          </p:nvPr>
        </p:nvSpPr>
        <p:spPr/>
        <p:txBody>
          <a:bodyPr rtlCol="0">
            <a:normAutofit/>
          </a:bodyPr>
          <a:lstStyle/>
          <a:p>
            <a:pPr eaLnBrk="1" fontAlgn="auto" hangingPunct="1">
              <a:spcAft>
                <a:spcPts val="0"/>
              </a:spcAft>
              <a:defRPr/>
            </a:pPr>
            <a:r>
              <a:rPr lang="tt-RU" b="1" dirty="0" smtClean="0">
                <a:solidFill>
                  <a:schemeClr val="tx2">
                    <a:lumMod val="75000"/>
                  </a:schemeClr>
                </a:solidFill>
              </a:rPr>
              <a:t> </a:t>
            </a:r>
            <a:r>
              <a:rPr lang="tt-RU" b="1" dirty="0" smtClean="0">
                <a:solidFill>
                  <a:schemeClr val="tx2">
                    <a:lumMod val="75000"/>
                  </a:schemeClr>
                </a:solidFill>
                <a:latin typeface="Times New Roman" pitchFamily="18" charset="0"/>
                <a:cs typeface="Times New Roman" pitchFamily="18" charset="0"/>
              </a:rPr>
              <a:t>МӘКТӘБЕМ</a:t>
            </a:r>
            <a:endParaRPr lang="ru-RU" dirty="0">
              <a:solidFill>
                <a:schemeClr val="tx2">
                  <a:lumMod val="75000"/>
                </a:schemeClr>
              </a:solidFill>
              <a:latin typeface="Times New Roman" pitchFamily="18" charset="0"/>
              <a:cs typeface="Times New Roman" pitchFamily="18" charset="0"/>
            </a:endParaRPr>
          </a:p>
        </p:txBody>
      </p:sp>
      <p:sp>
        <p:nvSpPr>
          <p:cNvPr id="8196" name="Содержимое 2"/>
          <p:cNvSpPr>
            <a:spLocks noGrp="1"/>
          </p:cNvSpPr>
          <p:nvPr>
            <p:ph idx="1"/>
          </p:nvPr>
        </p:nvSpPr>
        <p:spPr>
          <a:xfrm>
            <a:off x="457200" y="1071563"/>
            <a:ext cx="4329113" cy="5429250"/>
          </a:xfrm>
        </p:spPr>
        <p:txBody>
          <a:bodyPr/>
          <a:lstStyle/>
          <a:p>
            <a:pPr marL="0" indent="0" algn="just" eaLnBrk="1" hangingPunct="1">
              <a:lnSpc>
                <a:spcPct val="80000"/>
              </a:lnSpc>
              <a:buFont typeface="Arial" panose="020B0604020202020204" pitchFamily="34" charset="0"/>
              <a:buNone/>
            </a:pPr>
            <a:r>
              <a:rPr lang="tt-RU" altLang="ru-RU" sz="3600" smtClean="0">
                <a:latin typeface="Times New Roman" panose="02020603050405020304" pitchFamily="18" charset="0"/>
                <a:cs typeface="Times New Roman" panose="02020603050405020304" pitchFamily="18" charset="0"/>
              </a:rPr>
              <a:t>    </a:t>
            </a:r>
          </a:p>
          <a:p>
            <a:pPr marL="0" indent="0" algn="just" eaLnBrk="1" hangingPunct="1">
              <a:lnSpc>
                <a:spcPct val="80000"/>
              </a:lnSpc>
              <a:buFont typeface="Arial" panose="020B0604020202020204" pitchFamily="34" charset="0"/>
              <a:buNone/>
            </a:pPr>
            <a:r>
              <a:rPr lang="tt-RU" altLang="ru-RU" sz="3600" smtClean="0">
                <a:latin typeface="Times New Roman" panose="02020603050405020304" pitchFamily="18" charset="0"/>
                <a:cs typeface="Times New Roman" panose="02020603050405020304" pitchFamily="18" charset="0"/>
              </a:rPr>
              <a:t> 1921 елда  Югары Кибәхуҗа авылында беренче мәктәп ачыла, ул беренче баскычтагы татар совет мәктәбе дип атала. </a:t>
            </a:r>
          </a:p>
          <a:p>
            <a:pPr marL="0" indent="0" algn="just" eaLnBrk="1" hangingPunct="1">
              <a:lnSpc>
                <a:spcPct val="80000"/>
              </a:lnSpc>
              <a:buFont typeface="Arial" panose="020B0604020202020204" pitchFamily="34" charset="0"/>
              <a:buNone/>
            </a:pPr>
            <a:r>
              <a:rPr lang="tt-RU" altLang="ru-RU" sz="3600" smtClean="0">
                <a:latin typeface="Times New Roman" panose="02020603050405020304" pitchFamily="18" charset="0"/>
                <a:cs typeface="Times New Roman" panose="02020603050405020304" pitchFamily="18" charset="0"/>
              </a:rPr>
              <a:t>     1988 елда ике катлы яңа мәктәп салына</a:t>
            </a:r>
            <a:endParaRPr lang="ru-RU" altLang="ru-RU" sz="3600" smtClean="0">
              <a:latin typeface="Times New Roman" panose="02020603050405020304" pitchFamily="18" charset="0"/>
              <a:cs typeface="Times New Roman" panose="02020603050405020304" pitchFamily="18" charset="0"/>
            </a:endParaRPr>
          </a:p>
        </p:txBody>
      </p:sp>
      <p:pic>
        <p:nvPicPr>
          <p:cNvPr id="4" name="Picture 7" descr="IMG_095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89513" y="1147763"/>
            <a:ext cx="38036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Прямоугольник 4"/>
          <p:cNvSpPr>
            <a:spLocks noChangeArrowheads="1"/>
          </p:cNvSpPr>
          <p:nvPr/>
        </p:nvSpPr>
        <p:spPr bwMode="auto">
          <a:xfrm>
            <a:off x="4786313" y="3327400"/>
            <a:ext cx="41433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t-RU" altLang="ru-RU" sz="1800">
                <a:latin typeface="Times New Roman" panose="02020603050405020304" pitchFamily="18" charset="0"/>
                <a:cs typeface="Times New Roman" panose="02020603050405020304" pitchFamily="18" charset="0"/>
              </a:rPr>
              <a:t>1921-1988 елларда эшләгән Югары Кибәхуҗа мәктәбе бинасы</a:t>
            </a:r>
          </a:p>
        </p:txBody>
      </p:sp>
      <p:pic>
        <p:nvPicPr>
          <p:cNvPr id="8199" name="Picture 2" descr="E:\альбом\000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43475" y="3922713"/>
            <a:ext cx="3703638" cy="250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0" name="TextBox 6"/>
          <p:cNvSpPr txBox="1">
            <a:spLocks noChangeArrowheads="1"/>
          </p:cNvSpPr>
          <p:nvPr/>
        </p:nvSpPr>
        <p:spPr bwMode="auto">
          <a:xfrm>
            <a:off x="5943600" y="6396038"/>
            <a:ext cx="17049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t-RU" altLang="ru-RU" sz="1800">
                <a:latin typeface="Times New Roman" panose="02020603050405020304" pitchFamily="18" charset="0"/>
                <a:cs typeface="Times New Roman" panose="02020603050405020304" pitchFamily="18" charset="0"/>
              </a:rPr>
              <a:t>Хәзерге мәктәп</a:t>
            </a:r>
            <a:endParaRPr lang="ru-RU" altLang="ru-RU" sz="1800">
              <a:latin typeface="Times New Roman" panose="02020603050405020304" pitchFamily="18" charset="0"/>
              <a:cs typeface="Times New Roman" panose="02020603050405020304" pitchFamily="18" charset="0"/>
            </a:endParaRPr>
          </a:p>
        </p:txBody>
      </p:sp>
      <p:pic>
        <p:nvPicPr>
          <p:cNvPr id="7" name="Звук 6">
            <a:hlinkClick r:id="" action="ppaction://media"/>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Звук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18500" y="6032500"/>
            <a:ext cx="609600" cy="609600"/>
          </a:xfrm>
          <a:prstGeom prst="rect">
            <a:avLst/>
          </a:prstGeom>
        </p:spPr>
      </p:pic>
    </p:spTree>
  </p:cSld>
  <p:clrMapOvr>
    <a:masterClrMapping/>
  </p:clrMapOvr>
  <p:transition spd="slow" advTm="19683"/>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5" presetClass="entr" presetSubtype="1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heckerboard(across)">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User\Desktop\i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title"/>
          </p:nvPr>
        </p:nvSpPr>
        <p:spPr>
          <a:xfrm>
            <a:off x="457200" y="274638"/>
            <a:ext cx="8229600" cy="725487"/>
          </a:xfrm>
        </p:spPr>
        <p:txBody>
          <a:bodyPr rtlCol="0">
            <a:normAutofit fontScale="90000"/>
          </a:bodyPr>
          <a:lstStyle/>
          <a:p>
            <a:pPr eaLnBrk="1" fontAlgn="auto" hangingPunct="1">
              <a:spcAft>
                <a:spcPts val="0"/>
              </a:spcAft>
              <a:defRPr/>
            </a:pPr>
            <a:r>
              <a:rPr lang="tt-RU" sz="2400" dirty="0" smtClean="0">
                <a:solidFill>
                  <a:schemeClr val="tx2">
                    <a:lumMod val="75000"/>
                  </a:schemeClr>
                </a:solidFill>
                <a:latin typeface="Times New Roman" pitchFamily="18" charset="0"/>
                <a:cs typeface="Times New Roman" pitchFamily="18" charset="0"/>
              </a:rPr>
              <a:t>Югары Кибәхуҗа мәктәбен тәмамлаган күренекле шәхесләребез</a:t>
            </a:r>
            <a:endParaRPr lang="ru-RU" sz="2400" dirty="0">
              <a:solidFill>
                <a:schemeClr val="tx2">
                  <a:lumMod val="75000"/>
                </a:schemeClr>
              </a:solidFill>
              <a:latin typeface="Times New Roman" pitchFamily="18" charset="0"/>
              <a:cs typeface="Times New Roman" pitchFamily="18" charset="0"/>
            </a:endParaRPr>
          </a:p>
        </p:txBody>
      </p:sp>
      <p:sp>
        <p:nvSpPr>
          <p:cNvPr id="9220"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ru-RU" altLang="ru-RU" sz="1800"/>
          </a:p>
        </p:txBody>
      </p:sp>
      <p:pic>
        <p:nvPicPr>
          <p:cNvPr id="9221" name="Picture 2" descr="Васил Гарифуллин"/>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43313" y="785813"/>
            <a:ext cx="1885950" cy="271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2"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ru-RU" altLang="ru-RU" sz="1800"/>
          </a:p>
        </p:txBody>
      </p:sp>
      <p:pic>
        <p:nvPicPr>
          <p:cNvPr id="9223" name="Picture 3"/>
          <p:cNvPicPr>
            <a:picLocks noChangeAspect="1" noChangeArrowheads="1"/>
          </p:cNvPicPr>
          <p:nvPr/>
        </p:nvPicPr>
        <p:blipFill>
          <a:blip r:embed="rId6">
            <a:extLst>
              <a:ext uri="{28A0092B-C50C-407E-A947-70E740481C1C}">
                <a14:useLocalDpi xmlns:a14="http://schemas.microsoft.com/office/drawing/2010/main" val="0"/>
              </a:ext>
            </a:extLst>
          </a:blip>
          <a:srcRect l="2499" b="6348"/>
          <a:stretch>
            <a:fillRect/>
          </a:stretch>
        </p:blipFill>
        <p:spPr bwMode="auto">
          <a:xfrm>
            <a:off x="6572250" y="857250"/>
            <a:ext cx="1928813" cy="250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4"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ru-RU" altLang="ru-RU" sz="1800"/>
          </a:p>
        </p:txBody>
      </p:sp>
      <p:pic>
        <p:nvPicPr>
          <p:cNvPr id="9225" name="Рисунок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1500" y="785813"/>
            <a:ext cx="2065338" cy="272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6" name="Rectangle 8"/>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ru-RU" altLang="ru-RU" sz="1800"/>
          </a:p>
        </p:txBody>
      </p:sp>
      <p:sp>
        <p:nvSpPr>
          <p:cNvPr id="9227" name="Rectangle 10"/>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ru-RU" altLang="ru-RU" sz="1800"/>
          </a:p>
        </p:txBody>
      </p:sp>
      <p:sp>
        <p:nvSpPr>
          <p:cNvPr id="9228" name="Rectangle 1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ru-RU" altLang="ru-RU" sz="1800"/>
          </a:p>
        </p:txBody>
      </p:sp>
      <p:sp>
        <p:nvSpPr>
          <p:cNvPr id="9229" name="Rectangle 1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ru-RU" altLang="ru-RU" sz="1800"/>
          </a:p>
        </p:txBody>
      </p:sp>
      <p:pic>
        <p:nvPicPr>
          <p:cNvPr id="9230" name="Picture 1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429000" y="4032250"/>
            <a:ext cx="2033588" cy="225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1" name="Picture 15"/>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429375" y="4286250"/>
            <a:ext cx="2028825" cy="207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32" name="TextBox 18"/>
          <p:cNvSpPr txBox="1">
            <a:spLocks noChangeArrowheads="1"/>
          </p:cNvSpPr>
          <p:nvPr/>
        </p:nvSpPr>
        <p:spPr bwMode="auto">
          <a:xfrm>
            <a:off x="428625" y="3643313"/>
            <a:ext cx="2366963"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t-RU" altLang="ru-RU" sz="1100">
                <a:latin typeface="Times New Roman" panose="02020603050405020304" pitchFamily="18" charset="0"/>
                <a:cs typeface="Times New Roman" panose="02020603050405020304" pitchFamily="18" charset="0"/>
              </a:rPr>
              <a:t>Зарипов Илдус Фатихович</a:t>
            </a:r>
          </a:p>
          <a:p>
            <a:pPr algn="ctr" eaLnBrk="1" hangingPunct="1">
              <a:spcBef>
                <a:spcPct val="0"/>
              </a:spcBef>
              <a:buFontTx/>
              <a:buNone/>
            </a:pPr>
            <a:r>
              <a:rPr lang="tt-RU" altLang="ru-RU" sz="1100">
                <a:latin typeface="Times New Roman" panose="02020603050405020304" pitchFamily="18" charset="0"/>
                <a:cs typeface="Times New Roman" panose="02020603050405020304" pitchFamily="18" charset="0"/>
              </a:rPr>
              <a:t>Теләче муниципаль район башлыгы</a:t>
            </a:r>
            <a:endParaRPr lang="ru-RU" altLang="ru-RU" sz="1100">
              <a:latin typeface="Times New Roman" panose="02020603050405020304" pitchFamily="18" charset="0"/>
              <a:cs typeface="Times New Roman" panose="02020603050405020304" pitchFamily="18" charset="0"/>
            </a:endParaRPr>
          </a:p>
        </p:txBody>
      </p:sp>
      <p:sp>
        <p:nvSpPr>
          <p:cNvPr id="9233" name="TextBox 19"/>
          <p:cNvSpPr txBox="1">
            <a:spLocks noChangeArrowheads="1"/>
          </p:cNvSpPr>
          <p:nvPr/>
        </p:nvSpPr>
        <p:spPr bwMode="auto">
          <a:xfrm>
            <a:off x="3071813" y="3500438"/>
            <a:ext cx="3090862"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t-RU" altLang="ru-RU" sz="1100">
                <a:latin typeface="Times New Roman" panose="02020603050405020304" pitchFamily="18" charset="0"/>
                <a:cs typeface="Times New Roman" panose="02020603050405020304" pitchFamily="18" charset="0"/>
              </a:rPr>
              <a:t>Гарифуллин Васил Заһитович</a:t>
            </a:r>
          </a:p>
          <a:p>
            <a:pPr algn="ctr" eaLnBrk="1" hangingPunct="1">
              <a:spcBef>
                <a:spcPct val="0"/>
              </a:spcBef>
              <a:buFontTx/>
              <a:buNone/>
            </a:pPr>
            <a:r>
              <a:rPr lang="tt-RU" altLang="ru-RU" sz="1100">
                <a:latin typeface="Times New Roman" panose="02020603050405020304" pitchFamily="18" charset="0"/>
                <a:cs typeface="Times New Roman" panose="02020603050405020304" pitchFamily="18" charset="0"/>
              </a:rPr>
              <a:t>КФУның журналистика, социология</a:t>
            </a:r>
          </a:p>
          <a:p>
            <a:pPr algn="ctr" eaLnBrk="1" hangingPunct="1">
              <a:spcBef>
                <a:spcPct val="0"/>
              </a:spcBef>
              <a:buFontTx/>
              <a:buNone/>
            </a:pPr>
            <a:r>
              <a:rPr lang="tt-RU" altLang="ru-RU" sz="1100">
                <a:latin typeface="Times New Roman" panose="02020603050405020304" pitchFamily="18" charset="0"/>
                <a:cs typeface="Times New Roman" panose="02020603050405020304" pitchFamily="18" charset="0"/>
              </a:rPr>
              <a:t> һәм психология факультеты деканы, профессор</a:t>
            </a:r>
            <a:endParaRPr lang="ru-RU" altLang="ru-RU" sz="1100">
              <a:latin typeface="Times New Roman" panose="02020603050405020304" pitchFamily="18" charset="0"/>
              <a:cs typeface="Times New Roman" panose="02020603050405020304" pitchFamily="18" charset="0"/>
            </a:endParaRPr>
          </a:p>
        </p:txBody>
      </p:sp>
      <p:sp>
        <p:nvSpPr>
          <p:cNvPr id="9234" name="TextBox 20"/>
          <p:cNvSpPr txBox="1">
            <a:spLocks noChangeArrowheads="1"/>
          </p:cNvSpPr>
          <p:nvPr/>
        </p:nvSpPr>
        <p:spPr bwMode="auto">
          <a:xfrm>
            <a:off x="6038850" y="3357563"/>
            <a:ext cx="2819400"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ru-RU" altLang="ru-RU" sz="1000">
                <a:latin typeface="Times New Roman" panose="02020603050405020304" pitchFamily="18" charset="0"/>
                <a:cs typeface="Times New Roman" panose="02020603050405020304" pitchFamily="18" charset="0"/>
              </a:rPr>
              <a:t>Кадыйров Марсель КаҺирович</a:t>
            </a:r>
          </a:p>
          <a:p>
            <a:pPr algn="ctr" eaLnBrk="1" hangingPunct="1">
              <a:spcBef>
                <a:spcPct val="0"/>
              </a:spcBef>
              <a:buFontTx/>
              <a:buNone/>
            </a:pPr>
            <a:r>
              <a:rPr lang="tt-RU" altLang="ru-RU" sz="1000">
                <a:latin typeface="Times New Roman" panose="02020603050405020304" pitchFamily="18" charset="0"/>
                <a:cs typeface="Times New Roman" panose="02020603050405020304" pitchFamily="18" charset="0"/>
              </a:rPr>
              <a:t>химия фәннәре докторы,  КДТУ доценты, профессор, ТР ның атказанган тренеры, Татарча көрәш федерациясенең президиум әгъзасы, АКШ президенты гранты иясе </a:t>
            </a:r>
            <a:endParaRPr lang="ru-RU" altLang="ru-RU" sz="1000">
              <a:latin typeface="Times New Roman" panose="02020603050405020304" pitchFamily="18" charset="0"/>
              <a:cs typeface="Times New Roman" panose="02020603050405020304" pitchFamily="18" charset="0"/>
            </a:endParaRPr>
          </a:p>
        </p:txBody>
      </p:sp>
      <p:sp>
        <p:nvSpPr>
          <p:cNvPr id="9235" name="TextBox 22"/>
          <p:cNvSpPr txBox="1">
            <a:spLocks noChangeArrowheads="1"/>
          </p:cNvSpPr>
          <p:nvPr/>
        </p:nvSpPr>
        <p:spPr bwMode="auto">
          <a:xfrm>
            <a:off x="-214313" y="6215063"/>
            <a:ext cx="3643313" cy="8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ru-RU" altLang="ru-RU" sz="1100">
                <a:latin typeface="Times New Roman" panose="02020603050405020304" pitchFamily="18" charset="0"/>
                <a:cs typeface="Times New Roman" panose="02020603050405020304" pitchFamily="18" charset="0"/>
              </a:rPr>
              <a:t>Әхмәтханов Җәүдәт Йосыпович</a:t>
            </a:r>
          </a:p>
          <a:p>
            <a:pPr algn="ctr" eaLnBrk="1" hangingPunct="1">
              <a:spcBef>
                <a:spcPct val="0"/>
              </a:spcBef>
              <a:buFontTx/>
              <a:buNone/>
            </a:pPr>
            <a:r>
              <a:rPr lang="tt-RU" altLang="ru-RU" sz="1100">
                <a:latin typeface="Times New Roman" panose="02020603050405020304" pitchFamily="18" charset="0"/>
                <a:cs typeface="Times New Roman" panose="02020603050405020304" pitchFamily="18" charset="0"/>
              </a:rPr>
              <a:t>Карачай –Черкес республикасының </a:t>
            </a:r>
          </a:p>
          <a:p>
            <a:pPr algn="ctr" eaLnBrk="1" hangingPunct="1">
              <a:spcBef>
                <a:spcPct val="0"/>
              </a:spcBef>
              <a:buFontTx/>
              <a:buNone/>
            </a:pPr>
            <a:r>
              <a:rPr lang="tt-RU" altLang="ru-RU" sz="1100">
                <a:latin typeface="Times New Roman" panose="02020603050405020304" pitchFamily="18" charset="0"/>
                <a:cs typeface="Times New Roman" panose="02020603050405020304" pitchFamily="18" charset="0"/>
              </a:rPr>
              <a:t>эчке эшләр министры</a:t>
            </a:r>
            <a:r>
              <a:rPr lang="ru-RU" altLang="ru-RU" sz="1100">
                <a:latin typeface="Times New Roman" panose="02020603050405020304" pitchFamily="18" charset="0"/>
                <a:cs typeface="Times New Roman" panose="02020603050405020304" pitchFamily="18" charset="0"/>
              </a:rPr>
              <a:t> </a:t>
            </a:r>
          </a:p>
          <a:p>
            <a:pPr algn="ctr" eaLnBrk="1" hangingPunct="1">
              <a:spcBef>
                <a:spcPct val="0"/>
              </a:spcBef>
              <a:buFontTx/>
              <a:buNone/>
            </a:pPr>
            <a:endParaRPr lang="ru-RU" altLang="ru-RU" sz="1800"/>
          </a:p>
        </p:txBody>
      </p:sp>
      <p:sp>
        <p:nvSpPr>
          <p:cNvPr id="9236" name="Rectangle 18"/>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ru-RU" altLang="ru-RU" sz="1800"/>
          </a:p>
        </p:txBody>
      </p:sp>
      <p:pic>
        <p:nvPicPr>
          <p:cNvPr id="9237" name="Picture 2" descr="K_Kavkaz"/>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8625" y="4071938"/>
            <a:ext cx="2205038" cy="209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38" name="TextBox 25"/>
          <p:cNvSpPr txBox="1">
            <a:spLocks noChangeArrowheads="1"/>
          </p:cNvSpPr>
          <p:nvPr/>
        </p:nvSpPr>
        <p:spPr bwMode="auto">
          <a:xfrm>
            <a:off x="3429000" y="6280150"/>
            <a:ext cx="2143125"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ru-RU" altLang="ru-RU" sz="1100">
                <a:latin typeface="Times New Roman" panose="02020603050405020304" pitchFamily="18" charset="0"/>
                <a:cs typeface="Times New Roman" panose="02020603050405020304" pitchFamily="18" charset="0"/>
              </a:rPr>
              <a:t>Зиннатов Вәкил Гарифуллович</a:t>
            </a:r>
          </a:p>
          <a:p>
            <a:pPr algn="ctr" eaLnBrk="1" hangingPunct="1">
              <a:spcBef>
                <a:spcPct val="0"/>
              </a:spcBef>
              <a:buFontTx/>
              <a:buNone/>
            </a:pPr>
            <a:r>
              <a:rPr lang="ru-RU" altLang="ru-RU" sz="1100">
                <a:latin typeface="Times New Roman" panose="02020603050405020304" pitchFamily="18" charset="0"/>
                <a:cs typeface="Times New Roman" panose="02020603050405020304" pitchFamily="18" charset="0"/>
              </a:rPr>
              <a:t>КДТАА да өлкән укытучы,</a:t>
            </a:r>
          </a:p>
          <a:p>
            <a:pPr algn="ctr" eaLnBrk="1" hangingPunct="1">
              <a:spcBef>
                <a:spcPct val="0"/>
              </a:spcBef>
              <a:buFontTx/>
              <a:buNone/>
            </a:pPr>
            <a:r>
              <a:rPr lang="ru-RU" altLang="ru-RU" sz="1100">
                <a:latin typeface="Times New Roman" panose="02020603050405020304" pitchFamily="18" charset="0"/>
                <a:cs typeface="Times New Roman" panose="02020603050405020304" pitchFamily="18" charset="0"/>
              </a:rPr>
              <a:t>доцент</a:t>
            </a:r>
          </a:p>
          <a:p>
            <a:pPr eaLnBrk="1" hangingPunct="1">
              <a:spcBef>
                <a:spcPct val="0"/>
              </a:spcBef>
              <a:buFontTx/>
              <a:buNone/>
            </a:pPr>
            <a:endParaRPr lang="ru-RU" altLang="ru-RU" sz="1800"/>
          </a:p>
          <a:p>
            <a:pPr eaLnBrk="1" hangingPunct="1">
              <a:spcBef>
                <a:spcPct val="0"/>
              </a:spcBef>
              <a:buFontTx/>
              <a:buNone/>
            </a:pPr>
            <a:endParaRPr lang="ru-RU" altLang="ru-RU" sz="1800"/>
          </a:p>
        </p:txBody>
      </p:sp>
      <p:sp>
        <p:nvSpPr>
          <p:cNvPr id="9239" name="TextBox 26"/>
          <p:cNvSpPr txBox="1">
            <a:spLocks noChangeArrowheads="1"/>
          </p:cNvSpPr>
          <p:nvPr/>
        </p:nvSpPr>
        <p:spPr bwMode="auto">
          <a:xfrm>
            <a:off x="6286500" y="6286500"/>
            <a:ext cx="21907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t-RU" altLang="ru-RU" sz="1100">
                <a:latin typeface="Times New Roman" panose="02020603050405020304" pitchFamily="18" charset="0"/>
                <a:cs typeface="Times New Roman" panose="02020603050405020304" pitchFamily="18" charset="0"/>
              </a:rPr>
              <a:t>Мөхәмәтшина Алия Ринат кызы</a:t>
            </a:r>
          </a:p>
          <a:p>
            <a:pPr eaLnBrk="1" hangingPunct="1">
              <a:spcBef>
                <a:spcPct val="0"/>
              </a:spcBef>
              <a:buFontTx/>
              <a:buNone/>
            </a:pPr>
            <a:r>
              <a:rPr lang="tt-RU" altLang="ru-RU" sz="1100">
                <a:latin typeface="Times New Roman" panose="02020603050405020304" pitchFamily="18" charset="0"/>
                <a:cs typeface="Times New Roman" panose="02020603050405020304" pitchFamily="18" charset="0"/>
              </a:rPr>
              <a:t>КДВАдә  өлкән укытучы</a:t>
            </a:r>
          </a:p>
          <a:p>
            <a:pPr eaLnBrk="1" hangingPunct="1">
              <a:spcBef>
                <a:spcPct val="0"/>
              </a:spcBef>
              <a:buFontTx/>
              <a:buNone/>
            </a:pPr>
            <a:endParaRPr lang="ru-RU" altLang="ru-RU" sz="1800"/>
          </a:p>
        </p:txBody>
      </p:sp>
      <p:pic>
        <p:nvPicPr>
          <p:cNvPr id="6" name="Звук 5">
            <a:hlinkClick r:id="" action="ppaction://media"/>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Звук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8318500" y="6032500"/>
            <a:ext cx="609600" cy="609600"/>
          </a:xfrm>
          <a:prstGeom prst="rect">
            <a:avLst/>
          </a:prstGeom>
        </p:spPr>
      </p:pic>
    </p:spTree>
  </p:cSld>
  <p:clrMapOvr>
    <a:masterClrMapping/>
  </p:clrMapOvr>
  <p:transition spd="slow" advTm="2054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User\Desktop\i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Picture 1" descr="E:\альбом\8888.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7188" y="285750"/>
            <a:ext cx="1992312" cy="300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Picture 2" descr="E:\альбом\алинэ3.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43688" y="2500313"/>
            <a:ext cx="2144712" cy="321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3" descr="E:\альбом\рэсим.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0" y="1714500"/>
            <a:ext cx="2071688" cy="310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Picture 4" descr="E:\альбом\фәрит Хатыйпов.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28875" y="785813"/>
            <a:ext cx="2130425" cy="313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7" name="TextBox 7"/>
          <p:cNvSpPr txBox="1">
            <a:spLocks noChangeArrowheads="1"/>
          </p:cNvSpPr>
          <p:nvPr/>
        </p:nvSpPr>
        <p:spPr bwMode="auto">
          <a:xfrm>
            <a:off x="214313" y="3429000"/>
            <a:ext cx="2143125"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t-RU" altLang="ru-RU" sz="1100">
                <a:latin typeface="Times New Roman" panose="02020603050405020304" pitchFamily="18" charset="0"/>
                <a:cs typeface="Times New Roman" panose="02020603050405020304" pitchFamily="18" charset="0"/>
              </a:rPr>
              <a:t>Роберт Галиев</a:t>
            </a:r>
          </a:p>
          <a:p>
            <a:pPr algn="ctr" eaLnBrk="1" hangingPunct="1">
              <a:spcBef>
                <a:spcPct val="0"/>
              </a:spcBef>
              <a:buFontTx/>
              <a:buNone/>
            </a:pPr>
            <a:r>
              <a:rPr lang="tt-RU" altLang="ru-RU" sz="1100">
                <a:latin typeface="Times New Roman" panose="02020603050405020304" pitchFamily="18" charset="0"/>
                <a:cs typeface="Times New Roman" panose="02020603050405020304" pitchFamily="18" charset="0"/>
              </a:rPr>
              <a:t>Татарстанның атказанган мәдәният хезмәткәре,</a:t>
            </a:r>
          </a:p>
          <a:p>
            <a:pPr algn="ctr" eaLnBrk="1" hangingPunct="1">
              <a:spcBef>
                <a:spcPct val="0"/>
              </a:spcBef>
              <a:buFontTx/>
              <a:buNone/>
            </a:pPr>
            <a:r>
              <a:rPr lang="tt-RU" altLang="ru-RU" sz="1100">
                <a:latin typeface="Times New Roman" panose="02020603050405020304" pitchFamily="18" charset="0"/>
                <a:cs typeface="Times New Roman" panose="02020603050405020304" pitchFamily="18" charset="0"/>
              </a:rPr>
              <a:t> КДАУ студентлар театры җитәкчесе</a:t>
            </a:r>
            <a:endParaRPr lang="ru-RU" altLang="ru-RU" sz="1100">
              <a:latin typeface="Times New Roman" panose="02020603050405020304" pitchFamily="18" charset="0"/>
              <a:cs typeface="Times New Roman" panose="02020603050405020304" pitchFamily="18" charset="0"/>
            </a:endParaRPr>
          </a:p>
        </p:txBody>
      </p:sp>
      <p:sp>
        <p:nvSpPr>
          <p:cNvPr id="10248" name="TextBox 8"/>
          <p:cNvSpPr txBox="1">
            <a:spLocks noChangeArrowheads="1"/>
          </p:cNvSpPr>
          <p:nvPr/>
        </p:nvSpPr>
        <p:spPr bwMode="auto">
          <a:xfrm>
            <a:off x="2428875" y="4071938"/>
            <a:ext cx="207168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t-RU" altLang="ru-RU" sz="1200">
                <a:latin typeface="Times New Roman" panose="02020603050405020304" pitchFamily="18" charset="0"/>
                <a:cs typeface="Times New Roman" panose="02020603050405020304" pitchFamily="18" charset="0"/>
              </a:rPr>
              <a:t>Фәрит Хатыйпов</a:t>
            </a:r>
          </a:p>
          <a:p>
            <a:pPr algn="ctr" eaLnBrk="1" hangingPunct="1">
              <a:spcBef>
                <a:spcPct val="0"/>
              </a:spcBef>
              <a:buFontTx/>
              <a:buNone/>
            </a:pPr>
            <a:r>
              <a:rPr lang="tt-RU" altLang="ru-RU" sz="1200">
                <a:latin typeface="Times New Roman" panose="02020603050405020304" pitchFamily="18" charset="0"/>
                <a:cs typeface="Times New Roman" panose="02020603050405020304" pitchFamily="18" charset="0"/>
              </a:rPr>
              <a:t>Татарстанның атказанган сәнгат</a:t>
            </a:r>
            <a:r>
              <a:rPr lang="ru-RU" altLang="ru-RU" sz="1200">
                <a:latin typeface="Times New Roman" panose="02020603050405020304" pitchFamily="18" charset="0"/>
                <a:cs typeface="Times New Roman" panose="02020603050405020304" pitchFamily="18" charset="0"/>
              </a:rPr>
              <a:t>ь</a:t>
            </a:r>
            <a:r>
              <a:rPr lang="tt-RU" altLang="ru-RU" sz="1200">
                <a:latin typeface="Times New Roman" panose="02020603050405020304" pitchFamily="18" charset="0"/>
                <a:cs typeface="Times New Roman" panose="02020603050405020304" pitchFamily="18" charset="0"/>
              </a:rPr>
              <a:t> эшлеклесе, баянчы, композитор</a:t>
            </a:r>
            <a:endParaRPr lang="ru-RU" altLang="ru-RU" sz="1200">
              <a:latin typeface="Times New Roman" panose="02020603050405020304" pitchFamily="18" charset="0"/>
              <a:cs typeface="Times New Roman" panose="02020603050405020304" pitchFamily="18" charset="0"/>
            </a:endParaRPr>
          </a:p>
        </p:txBody>
      </p:sp>
      <p:sp>
        <p:nvSpPr>
          <p:cNvPr id="10249" name="TextBox 9"/>
          <p:cNvSpPr txBox="1">
            <a:spLocks noChangeArrowheads="1"/>
          </p:cNvSpPr>
          <p:nvPr/>
        </p:nvSpPr>
        <p:spPr bwMode="auto">
          <a:xfrm>
            <a:off x="4286250" y="4929188"/>
            <a:ext cx="22860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t-RU" altLang="ru-RU" sz="1100">
                <a:latin typeface="Times New Roman" panose="02020603050405020304" pitchFamily="18" charset="0"/>
                <a:cs typeface="Times New Roman" panose="02020603050405020304" pitchFamily="18" charset="0"/>
              </a:rPr>
              <a:t>Рәсим Низамов</a:t>
            </a:r>
          </a:p>
          <a:p>
            <a:pPr algn="ctr" eaLnBrk="1" hangingPunct="1">
              <a:spcBef>
                <a:spcPct val="0"/>
              </a:spcBef>
              <a:buFontTx/>
              <a:buNone/>
            </a:pPr>
            <a:r>
              <a:rPr lang="tt-RU" altLang="ru-RU" sz="1100">
                <a:latin typeface="Times New Roman" panose="02020603050405020304" pitchFamily="18" charset="0"/>
                <a:cs typeface="Times New Roman" panose="02020603050405020304" pitchFamily="18" charset="0"/>
              </a:rPr>
              <a:t>Татарстанның атказанган артисты</a:t>
            </a:r>
            <a:endParaRPr lang="ru-RU" altLang="ru-RU" sz="1100">
              <a:latin typeface="Times New Roman" panose="02020603050405020304" pitchFamily="18" charset="0"/>
              <a:cs typeface="Times New Roman" panose="02020603050405020304" pitchFamily="18" charset="0"/>
            </a:endParaRPr>
          </a:p>
        </p:txBody>
      </p:sp>
      <p:sp>
        <p:nvSpPr>
          <p:cNvPr id="10250" name="TextBox 11"/>
          <p:cNvSpPr txBox="1">
            <a:spLocks noChangeArrowheads="1"/>
          </p:cNvSpPr>
          <p:nvPr/>
        </p:nvSpPr>
        <p:spPr bwMode="auto">
          <a:xfrm>
            <a:off x="6643688" y="5857875"/>
            <a:ext cx="214312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t-RU" altLang="ru-RU" sz="1100">
                <a:latin typeface="Times New Roman" panose="02020603050405020304" pitchFamily="18" charset="0"/>
                <a:cs typeface="Times New Roman" panose="02020603050405020304" pitchFamily="18" charset="0"/>
              </a:rPr>
              <a:t>Алинә Сафиуллина</a:t>
            </a:r>
          </a:p>
          <a:p>
            <a:pPr algn="ctr" eaLnBrk="1" hangingPunct="1">
              <a:spcBef>
                <a:spcPct val="0"/>
              </a:spcBef>
              <a:buFontTx/>
              <a:buNone/>
            </a:pPr>
            <a:r>
              <a:rPr lang="tt-RU" altLang="ru-RU" sz="1100">
                <a:latin typeface="Times New Roman" panose="02020603050405020304" pitchFamily="18" charset="0"/>
                <a:cs typeface="Times New Roman" panose="02020603050405020304" pitchFamily="18" charset="0"/>
              </a:rPr>
              <a:t>эстрада җырчысы</a:t>
            </a:r>
            <a:endParaRPr lang="ru-RU" altLang="ru-RU" sz="1100">
              <a:latin typeface="Times New Roman" panose="02020603050405020304" pitchFamily="18" charset="0"/>
              <a:cs typeface="Times New Roman" panose="02020603050405020304" pitchFamily="18" charset="0"/>
            </a:endParaRPr>
          </a:p>
        </p:txBody>
      </p:sp>
      <p:pic>
        <p:nvPicPr>
          <p:cNvPr id="6" name="Звук 5">
            <a:hlinkClick r:id="" action="ppaction://media"/>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Звук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318500" y="6032500"/>
            <a:ext cx="609600" cy="609600"/>
          </a:xfrm>
          <a:prstGeom prst="rect">
            <a:avLst/>
          </a:prstGeom>
        </p:spPr>
      </p:pic>
    </p:spTree>
  </p:cSld>
  <p:clrMapOvr>
    <a:masterClrMapping/>
  </p:clrMapOvr>
  <p:transition spd="slow" advTm="926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User\Desktop\i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title"/>
          </p:nvPr>
        </p:nvSpPr>
        <p:spPr/>
        <p:txBody>
          <a:bodyPr rtlCol="0">
            <a:normAutofit fontScale="90000"/>
          </a:bodyPr>
          <a:lstStyle/>
          <a:p>
            <a:pPr eaLnBrk="1" fontAlgn="auto" hangingPunct="1">
              <a:spcAft>
                <a:spcPts val="0"/>
              </a:spcAft>
              <a:defRPr/>
            </a:pPr>
            <a:r>
              <a:rPr lang="tt-RU" b="1" dirty="0" smtClean="0">
                <a:solidFill>
                  <a:schemeClr val="tx2"/>
                </a:solidFill>
              </a:rPr>
              <a:t>Туган ил җырчысы</a:t>
            </a:r>
            <a:r>
              <a:rPr lang="ru-RU" b="1" dirty="0" smtClean="0">
                <a:solidFill>
                  <a:schemeClr val="tx2"/>
                </a:solidFill>
              </a:rPr>
              <a:t/>
            </a:r>
            <a:br>
              <a:rPr lang="ru-RU" b="1" dirty="0" smtClean="0">
                <a:solidFill>
                  <a:schemeClr val="tx2"/>
                </a:solidFill>
              </a:rPr>
            </a:br>
            <a:endParaRPr lang="ru-RU" dirty="0"/>
          </a:p>
        </p:txBody>
      </p:sp>
      <p:sp>
        <p:nvSpPr>
          <p:cNvPr id="3" name="Содержимое 2"/>
          <p:cNvSpPr>
            <a:spLocks noGrp="1"/>
          </p:cNvSpPr>
          <p:nvPr>
            <p:ph idx="1"/>
          </p:nvPr>
        </p:nvSpPr>
        <p:spPr>
          <a:xfrm>
            <a:off x="3857625" y="1214438"/>
            <a:ext cx="4829175" cy="5214937"/>
          </a:xfrm>
        </p:spPr>
        <p:txBody>
          <a:bodyPr rtlCol="0">
            <a:normAutofit fontScale="62500" lnSpcReduction="20000"/>
          </a:bodyPr>
          <a:lstStyle/>
          <a:p>
            <a:pPr marL="0" indent="0" algn="just" eaLnBrk="1" fontAlgn="auto" hangingPunct="1">
              <a:lnSpc>
                <a:spcPct val="80000"/>
              </a:lnSpc>
              <a:spcAft>
                <a:spcPts val="0"/>
              </a:spcAft>
              <a:buFont typeface="Arial" panose="020B0604020202020204" pitchFamily="34" charset="0"/>
              <a:buNone/>
              <a:defRPr/>
            </a:pPr>
            <a:r>
              <a:rPr lang="tt-RU" dirty="0" smtClean="0">
                <a:latin typeface="Times New Roman" pitchFamily="18" charset="0"/>
                <a:cs typeface="Times New Roman" pitchFamily="18" charset="0"/>
              </a:rPr>
              <a:t>    Күренекле язучы, публицист һәм тәрҗемәче Мәхмүд Максуд 1900 елда  Теләче районы Югары Кибәхуҗа авылында Гыйсаметдин хәзрәт гаиләсендә дөньяга килә.</a:t>
            </a:r>
            <a:r>
              <a:rPr lang="ru-RU" dirty="0" smtClean="0">
                <a:latin typeface="Times New Roman" pitchFamily="18" charset="0"/>
                <a:cs typeface="Times New Roman" pitchFamily="18" charset="0"/>
              </a:rPr>
              <a:t> </a:t>
            </a:r>
          </a:p>
          <a:p>
            <a:pPr marL="0" indent="0" algn="just" eaLnBrk="1" fontAlgn="auto" hangingPunct="1">
              <a:lnSpc>
                <a:spcPct val="80000"/>
              </a:lnSpc>
              <a:spcAft>
                <a:spcPts val="0"/>
              </a:spcAft>
              <a:buFont typeface="Arial" panose="020B0604020202020204" pitchFamily="34" charset="0"/>
              <a:buNone/>
              <a:defRPr/>
            </a:pPr>
            <a:r>
              <a:rPr lang="tt-RU" dirty="0" smtClean="0">
                <a:latin typeface="Times New Roman" pitchFamily="18" charset="0"/>
                <a:cs typeface="Times New Roman" pitchFamily="18" charset="0"/>
              </a:rPr>
              <a:t>    Мәхмүд Максудның иҗаты үз заманында халык ихтирамын казанган зур иҗат иде. Ул иң оста тәрҗемәчеләрдән саналды. К.Маркс, Ф.Энгельс, В.Ленин хезмәтләрен татар укучысына беренчеләрдән булып ул ирештерде. Бөек Л.Толстой иҗатын татар укучысына җиткерүдә дә аның хезмәтләре бәяләп бетергесез. “Сугыш һәм солых”, “Анна Каренина”, А.Пушкин, Н.Некрасов, Р.Роллан, Г.Һейне, М.Горький, И.Тургенев, Т.Семушкин һ.б. әсәрләрен татар теленә тәрҗемә итеп чыгаруда ул зур көч куйды.</a:t>
            </a:r>
          </a:p>
          <a:p>
            <a:pPr marL="0" indent="0" algn="just" eaLnBrk="1" fontAlgn="auto" hangingPunct="1">
              <a:lnSpc>
                <a:spcPct val="80000"/>
              </a:lnSpc>
              <a:spcAft>
                <a:spcPts val="0"/>
              </a:spcAft>
              <a:buFont typeface="Arial" panose="020B0604020202020204" pitchFamily="34" charset="0"/>
              <a:buNone/>
              <a:defRPr/>
            </a:pPr>
            <a:r>
              <a:rPr lang="tt-RU" dirty="0" smtClean="0">
                <a:latin typeface="Times New Roman" pitchFamily="18" charset="0"/>
                <a:cs typeface="Times New Roman" pitchFamily="18" charset="0"/>
              </a:rPr>
              <a:t>     Г.Ибраһимов, М.Җәлил, Ә.Фәйзи, Ф.Кәрим һ.б. әдипләребез иҗатына караган язмаларында ул үзен тирәнтен әдәбиятны белеп, төпле фикер әйтә белүче киң эрудицияле зыялы итеп танытты.</a:t>
            </a:r>
            <a:endParaRPr lang="ru-RU" dirty="0">
              <a:latin typeface="Times New Roman" pitchFamily="18" charset="0"/>
              <a:cs typeface="Times New Roman" pitchFamily="18" charset="0"/>
            </a:endParaRPr>
          </a:p>
        </p:txBody>
      </p:sp>
      <p:pic>
        <p:nvPicPr>
          <p:cNvPr id="4"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6013" y="1628775"/>
            <a:ext cx="2114550" cy="316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0" name="Прямоугольник 4"/>
          <p:cNvSpPr>
            <a:spLocks noChangeArrowheads="1"/>
          </p:cNvSpPr>
          <p:nvPr/>
        </p:nvSpPr>
        <p:spPr bwMode="auto">
          <a:xfrm>
            <a:off x="928688" y="4929188"/>
            <a:ext cx="25717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t-RU" altLang="ru-RU" sz="1800">
                <a:latin typeface="Times New Roman" panose="02020603050405020304" pitchFamily="18" charset="0"/>
                <a:cs typeface="Times New Roman" panose="02020603050405020304" pitchFamily="18" charset="0"/>
              </a:rPr>
              <a:t>Мәхмүд Максуд</a:t>
            </a:r>
          </a:p>
          <a:p>
            <a:pPr algn="ctr" eaLnBrk="1" hangingPunct="1">
              <a:spcBef>
                <a:spcPct val="0"/>
              </a:spcBef>
              <a:buFontTx/>
              <a:buNone/>
            </a:pPr>
            <a:r>
              <a:rPr lang="tt-RU" altLang="ru-RU" sz="1800">
                <a:latin typeface="Times New Roman" panose="02020603050405020304" pitchFamily="18" charset="0"/>
                <a:cs typeface="Times New Roman" panose="02020603050405020304" pitchFamily="18" charset="0"/>
              </a:rPr>
              <a:t>(1900-1962)</a:t>
            </a:r>
            <a:endParaRPr lang="ru-RU" altLang="ru-RU" sz="1800">
              <a:latin typeface="Times New Roman" panose="02020603050405020304" pitchFamily="18" charset="0"/>
              <a:cs typeface="Times New Roman" panose="02020603050405020304" pitchFamily="18" charset="0"/>
            </a:endParaRPr>
          </a:p>
        </p:txBody>
      </p:sp>
      <p:pic>
        <p:nvPicPr>
          <p:cNvPr id="9" name="Звук 8">
            <a:hlinkClick r:id="" action="ppaction://media"/>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Звук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cSld>
  <p:clrMapOvr>
    <a:masterClrMapping/>
  </p:clrMapOvr>
  <p:transition spd="slow" advTm="7402"/>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5" presetClass="entr" presetSubtype="1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heckerboard(across)">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User\Desktop\i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title"/>
          </p:nvPr>
        </p:nvSpPr>
        <p:spPr/>
        <p:txBody>
          <a:bodyPr rtlCol="0">
            <a:normAutofit fontScale="90000"/>
          </a:bodyPr>
          <a:lstStyle/>
          <a:p>
            <a:pPr eaLnBrk="1" fontAlgn="auto" hangingPunct="1">
              <a:spcAft>
                <a:spcPts val="0"/>
              </a:spcAft>
              <a:defRPr/>
            </a:pPr>
            <a:r>
              <a:rPr lang="tt-RU" b="1" dirty="0" smtClean="0">
                <a:solidFill>
                  <a:schemeClr val="tx2"/>
                </a:solidFill>
                <a:latin typeface="Times New Roman" pitchFamily="18" charset="0"/>
                <a:cs typeface="Times New Roman" pitchFamily="18" charset="0"/>
              </a:rPr>
              <a:t>Тукай бүләге иясе</a:t>
            </a:r>
            <a:r>
              <a:rPr lang="ru-RU" b="1" dirty="0" smtClean="0">
                <a:solidFill>
                  <a:schemeClr val="tx2"/>
                </a:solidFill>
                <a:latin typeface="Times New Roman" pitchFamily="18" charset="0"/>
                <a:cs typeface="Times New Roman" pitchFamily="18" charset="0"/>
              </a:rPr>
              <a:t/>
            </a:r>
            <a:br>
              <a:rPr lang="ru-RU" b="1" dirty="0" smtClean="0">
                <a:solidFill>
                  <a:schemeClr val="tx2"/>
                </a:solidFill>
                <a:latin typeface="Times New Roman" pitchFamily="18" charset="0"/>
                <a:cs typeface="Times New Roman" pitchFamily="18" charset="0"/>
              </a:rPr>
            </a:b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214313" y="1143000"/>
            <a:ext cx="4643437" cy="5357813"/>
          </a:xfrm>
        </p:spPr>
        <p:txBody>
          <a:bodyPr rtlCol="0">
            <a:normAutofit fontScale="62500" lnSpcReduction="20000"/>
          </a:bodyPr>
          <a:lstStyle/>
          <a:p>
            <a:pPr algn="just" fontAlgn="auto">
              <a:spcAft>
                <a:spcPts val="0"/>
              </a:spcAft>
              <a:buFont typeface="Arial" panose="020B0604020202020204" pitchFamily="34" charset="0"/>
              <a:buNone/>
              <a:defRPr/>
            </a:pPr>
            <a:r>
              <a:rPr lang="tt-RU" dirty="0" smtClean="0">
                <a:latin typeface="Times New Roman" pitchFamily="18" charset="0"/>
                <a:cs typeface="Times New Roman" pitchFamily="18" charset="0"/>
              </a:rPr>
              <a:t>           Кибәхуҗа төбәге күренекле язучы Мәхмүт Хәсәнов белән дә урынлы горурлана.</a:t>
            </a:r>
          </a:p>
          <a:p>
            <a:pPr algn="just" fontAlgn="auto">
              <a:spcAft>
                <a:spcPts val="0"/>
              </a:spcAft>
              <a:buFont typeface="Arial" panose="020B0604020202020204" pitchFamily="34" charset="0"/>
              <a:buNone/>
              <a:defRPr/>
            </a:pPr>
            <a:r>
              <a:rPr lang="tt-RU" dirty="0" smtClean="0">
                <a:latin typeface="Times New Roman" pitchFamily="18" charset="0"/>
                <a:cs typeface="Times New Roman" pitchFamily="18" charset="0"/>
              </a:rPr>
              <a:t>          Мәхмүт Максуд улы Хәсәнов 1927 елның 21 декабрендә Татарстан АССРның Саба районы (хәзерге Теләче районы) Югары Кибәхуҗа авылында крестьян гаиләсендә туа. </a:t>
            </a:r>
          </a:p>
          <a:p>
            <a:pPr algn="just" fontAlgn="auto">
              <a:spcAft>
                <a:spcPts val="0"/>
              </a:spcAft>
              <a:buFont typeface="Arial" panose="020B0604020202020204" pitchFamily="34" charset="0"/>
              <a:buNone/>
              <a:defRPr/>
            </a:pPr>
            <a:r>
              <a:rPr lang="tt-RU" dirty="0" smtClean="0">
                <a:latin typeface="Times New Roman" pitchFamily="18" charset="0"/>
                <a:cs typeface="Times New Roman" pitchFamily="18" charset="0"/>
              </a:rPr>
              <a:t>          1965 елдан – СССР Язучылар Союзы әг</a:t>
            </a:r>
            <a:r>
              <a:rPr lang="ru-RU" dirty="0" err="1" smtClean="0">
                <a:latin typeface="Times New Roman" pitchFamily="18" charset="0"/>
                <a:cs typeface="Times New Roman" pitchFamily="18" charset="0"/>
              </a:rPr>
              <a:t>ъ</a:t>
            </a:r>
            <a:r>
              <a:rPr lang="tt-RU" dirty="0" smtClean="0">
                <a:latin typeface="Times New Roman" pitchFamily="18" charset="0"/>
                <a:cs typeface="Times New Roman" pitchFamily="18" charset="0"/>
              </a:rPr>
              <a:t>засы.</a:t>
            </a:r>
          </a:p>
          <a:p>
            <a:pPr algn="just" fontAlgn="auto">
              <a:spcAft>
                <a:spcPts val="0"/>
              </a:spcAft>
              <a:buFont typeface="Arial" panose="020B0604020202020204" pitchFamily="34" charset="0"/>
              <a:buNone/>
              <a:defRPr/>
            </a:pPr>
            <a:r>
              <a:rPr lang="tt-RU" dirty="0" smtClean="0">
                <a:latin typeface="Times New Roman" pitchFamily="18" charset="0"/>
                <a:cs typeface="Times New Roman" pitchFamily="18" charset="0"/>
              </a:rPr>
              <a:t>         1977 елда аңа “Татарстан АССРның атказанган культура работнигы” дигән мактаулы исем бирелде.</a:t>
            </a:r>
          </a:p>
          <a:p>
            <a:pPr algn="just" fontAlgn="auto">
              <a:spcAft>
                <a:spcPts val="0"/>
              </a:spcAft>
              <a:buFont typeface="Arial" panose="020B0604020202020204" pitchFamily="34" charset="0"/>
              <a:buNone/>
              <a:defRPr/>
            </a:pPr>
            <a:r>
              <a:rPr lang="tt-RU" dirty="0" smtClean="0">
                <a:latin typeface="Times New Roman" pitchFamily="18" charset="0"/>
                <a:cs typeface="Times New Roman" pitchFamily="18" charset="0"/>
              </a:rPr>
              <a:t>         “Язгы аҗаган” (1987) романы исә язучының киң колачлы иҗатының кибән башы булды һәм моның өчен  аңа Татарстанның Г.Тукай исемендәге Дәүләт бүләге бирелде. (1988).</a:t>
            </a:r>
            <a:endParaRPr lang="ru-RU" dirty="0" smtClean="0">
              <a:latin typeface="Times New Roman" pitchFamily="18" charset="0"/>
              <a:cs typeface="Times New Roman" pitchFamily="18" charset="0"/>
            </a:endParaRPr>
          </a:p>
          <a:p>
            <a:pPr algn="just" eaLnBrk="1" fontAlgn="auto" hangingPunct="1">
              <a:spcAft>
                <a:spcPts val="0"/>
              </a:spcAft>
              <a:defRPr/>
            </a:pPr>
            <a:endParaRPr lang="ru-RU" dirty="0">
              <a:latin typeface="Times New Roman" pitchFamily="18" charset="0"/>
              <a:cs typeface="Times New Roman" pitchFamily="18" charset="0"/>
            </a:endParaRPr>
          </a:p>
        </p:txBody>
      </p:sp>
      <p:pic>
        <p:nvPicPr>
          <p:cNvPr id="4" name="Рисунок 1" descr="4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86438" y="1357313"/>
            <a:ext cx="2293937"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4" name="Прямоугольник 4"/>
          <p:cNvSpPr>
            <a:spLocks noChangeArrowheads="1"/>
          </p:cNvSpPr>
          <p:nvPr/>
        </p:nvSpPr>
        <p:spPr bwMode="auto">
          <a:xfrm>
            <a:off x="5715000" y="4214813"/>
            <a:ext cx="27146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t-RU" altLang="ru-RU" sz="1800">
                <a:latin typeface="Times New Roman" panose="02020603050405020304" pitchFamily="18" charset="0"/>
                <a:cs typeface="Times New Roman" panose="02020603050405020304" pitchFamily="18" charset="0"/>
              </a:rPr>
              <a:t>Мәхмүт Хәсәнов</a:t>
            </a:r>
          </a:p>
          <a:p>
            <a:pPr algn="ctr" eaLnBrk="1" hangingPunct="1">
              <a:spcBef>
                <a:spcPct val="0"/>
              </a:spcBef>
              <a:buFontTx/>
              <a:buNone/>
            </a:pPr>
            <a:r>
              <a:rPr lang="tt-RU" altLang="ru-RU" sz="1800">
                <a:latin typeface="Times New Roman" panose="02020603050405020304" pitchFamily="18" charset="0"/>
                <a:cs typeface="Times New Roman" panose="02020603050405020304" pitchFamily="18" charset="0"/>
              </a:rPr>
              <a:t>(1927 – 1990)</a:t>
            </a:r>
            <a:endParaRPr lang="ru-RU" altLang="ru-RU" sz="1800">
              <a:latin typeface="Times New Roman" panose="02020603050405020304" pitchFamily="18" charset="0"/>
              <a:cs typeface="Times New Roman" panose="02020603050405020304" pitchFamily="18" charset="0"/>
            </a:endParaRPr>
          </a:p>
        </p:txBody>
      </p:sp>
      <p:pic>
        <p:nvPicPr>
          <p:cNvPr id="8" name="Звук 7">
            <a:hlinkClick r:id="" action="ppaction://media"/>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Звук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cSld>
  <p:clrMapOvr>
    <a:masterClrMapping/>
  </p:clrMapOvr>
  <p:transition spd="slow" advTm="5266"/>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8" presetClass="entr" presetSubtype="16"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amond(in)">
                                      <p:cBhvr>
                                        <p:cTn id="1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User\Desktop\i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title"/>
          </p:nvPr>
        </p:nvSpPr>
        <p:spPr>
          <a:xfrm>
            <a:off x="457200" y="274638"/>
            <a:ext cx="8229600" cy="868362"/>
          </a:xfrm>
        </p:spPr>
        <p:txBody>
          <a:bodyPr rtlCol="0">
            <a:normAutofit/>
          </a:bodyPr>
          <a:lstStyle/>
          <a:p>
            <a:pPr eaLnBrk="1" fontAlgn="auto" hangingPunct="1">
              <a:spcAft>
                <a:spcPts val="0"/>
              </a:spcAft>
              <a:defRPr/>
            </a:pPr>
            <a:r>
              <a:rPr lang="tt-RU" sz="2800" b="1" dirty="0" smtClean="0">
                <a:solidFill>
                  <a:schemeClr val="tx2">
                    <a:lumMod val="75000"/>
                  </a:schemeClr>
                </a:solidFill>
                <a:latin typeface="Times New Roman" pitchFamily="18" charset="0"/>
                <a:cs typeface="Times New Roman" pitchFamily="18" charset="0"/>
              </a:rPr>
              <a:t>Мәктәп тради</a:t>
            </a:r>
            <a:r>
              <a:rPr lang="ru-RU" sz="2800" b="1" dirty="0" err="1" smtClean="0">
                <a:solidFill>
                  <a:schemeClr val="tx2">
                    <a:lumMod val="75000"/>
                  </a:schemeClr>
                </a:solidFill>
                <a:latin typeface="Times New Roman" pitchFamily="18" charset="0"/>
                <a:cs typeface="Times New Roman" pitchFamily="18" charset="0"/>
              </a:rPr>
              <a:t>ц</a:t>
            </a:r>
            <a:r>
              <a:rPr lang="tt-RU" sz="2800" b="1" dirty="0" smtClean="0">
                <a:solidFill>
                  <a:schemeClr val="tx2">
                    <a:lumMod val="75000"/>
                  </a:schemeClr>
                </a:solidFill>
                <a:latin typeface="Times New Roman" pitchFamily="18" charset="0"/>
                <a:cs typeface="Times New Roman" pitchFamily="18" charset="0"/>
              </a:rPr>
              <a:t>ияләре</a:t>
            </a:r>
            <a:endParaRPr lang="ru-RU" sz="2800" b="1" dirty="0">
              <a:solidFill>
                <a:schemeClr val="tx2">
                  <a:lumMod val="75000"/>
                </a:schemeClr>
              </a:solidFill>
              <a:latin typeface="Times New Roman" pitchFamily="18" charset="0"/>
              <a:cs typeface="Times New Roman" pitchFamily="18" charset="0"/>
            </a:endParaRPr>
          </a:p>
        </p:txBody>
      </p:sp>
      <p:pic>
        <p:nvPicPr>
          <p:cNvPr id="13316" name="Рисунок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7188" y="1000125"/>
            <a:ext cx="233362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Рисунок 1" descr="PIC_003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43250" y="1000125"/>
            <a:ext cx="2466975"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Рисунок 5" descr="CIMG097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57875" y="1000125"/>
            <a:ext cx="260985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Рисунок 8" descr="IMGP049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7188" y="3571875"/>
            <a:ext cx="2466975"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0" name="Рисунок 11" descr="CIMG115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3250" y="3571875"/>
            <a:ext cx="2409825"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1" name="Picture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929313" y="3571875"/>
            <a:ext cx="2466975"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2" name="TextBox 10"/>
          <p:cNvSpPr txBox="1">
            <a:spLocks noChangeArrowheads="1"/>
          </p:cNvSpPr>
          <p:nvPr/>
        </p:nvSpPr>
        <p:spPr bwMode="auto">
          <a:xfrm>
            <a:off x="357188" y="2928938"/>
            <a:ext cx="228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t-RU" altLang="ru-RU" sz="1800">
                <a:latin typeface="Times New Roman" panose="02020603050405020304" pitchFamily="18" charset="0"/>
                <a:cs typeface="Times New Roman" panose="02020603050405020304" pitchFamily="18" charset="0"/>
              </a:rPr>
              <a:t>Белем бәйрәме</a:t>
            </a:r>
            <a:endParaRPr lang="ru-RU" altLang="ru-RU" sz="1800">
              <a:latin typeface="Times New Roman" panose="02020603050405020304" pitchFamily="18" charset="0"/>
              <a:cs typeface="Times New Roman" panose="02020603050405020304" pitchFamily="18" charset="0"/>
            </a:endParaRPr>
          </a:p>
        </p:txBody>
      </p:sp>
      <p:sp>
        <p:nvSpPr>
          <p:cNvPr id="13323" name="TextBox 11"/>
          <p:cNvSpPr txBox="1">
            <a:spLocks noChangeArrowheads="1"/>
          </p:cNvSpPr>
          <p:nvPr/>
        </p:nvSpPr>
        <p:spPr bwMode="auto">
          <a:xfrm>
            <a:off x="3071813" y="2928938"/>
            <a:ext cx="25003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t-RU" altLang="ru-RU" sz="1800">
                <a:latin typeface="Times New Roman" panose="02020603050405020304" pitchFamily="18" charset="0"/>
                <a:cs typeface="Times New Roman" panose="02020603050405020304" pitchFamily="18" charset="0"/>
              </a:rPr>
              <a:t>Уңыш бәйрәме</a:t>
            </a:r>
            <a:endParaRPr lang="ru-RU" altLang="ru-RU" sz="1800">
              <a:latin typeface="Times New Roman" panose="02020603050405020304" pitchFamily="18" charset="0"/>
              <a:cs typeface="Times New Roman" panose="02020603050405020304" pitchFamily="18" charset="0"/>
            </a:endParaRPr>
          </a:p>
        </p:txBody>
      </p:sp>
      <p:sp>
        <p:nvSpPr>
          <p:cNvPr id="13324" name="TextBox 12"/>
          <p:cNvSpPr txBox="1">
            <a:spLocks noChangeArrowheads="1"/>
          </p:cNvSpPr>
          <p:nvPr/>
        </p:nvSpPr>
        <p:spPr bwMode="auto">
          <a:xfrm>
            <a:off x="5857875" y="2928938"/>
            <a:ext cx="2571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t-RU" altLang="ru-RU" sz="1800">
                <a:latin typeface="Times New Roman" panose="02020603050405020304" pitchFamily="18" charset="0"/>
                <a:cs typeface="Times New Roman" panose="02020603050405020304" pitchFamily="18" charset="0"/>
              </a:rPr>
              <a:t>Яңа ел бәйрәме</a:t>
            </a:r>
            <a:endParaRPr lang="ru-RU" altLang="ru-RU" sz="1800">
              <a:latin typeface="Times New Roman" panose="02020603050405020304" pitchFamily="18" charset="0"/>
              <a:cs typeface="Times New Roman" panose="02020603050405020304" pitchFamily="18" charset="0"/>
            </a:endParaRPr>
          </a:p>
        </p:txBody>
      </p:sp>
      <p:sp>
        <p:nvSpPr>
          <p:cNvPr id="13325" name="TextBox 14"/>
          <p:cNvSpPr txBox="1">
            <a:spLocks noChangeArrowheads="1"/>
          </p:cNvSpPr>
          <p:nvPr/>
        </p:nvSpPr>
        <p:spPr bwMode="auto">
          <a:xfrm>
            <a:off x="357188" y="5572125"/>
            <a:ext cx="2428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t-RU" altLang="ru-RU" sz="1800">
                <a:latin typeface="Times New Roman" panose="02020603050405020304" pitchFamily="18" charset="0"/>
                <a:cs typeface="Times New Roman" panose="02020603050405020304" pitchFamily="18" charset="0"/>
              </a:rPr>
              <a:t>“Аҗаган” уены</a:t>
            </a:r>
            <a:endParaRPr lang="ru-RU" altLang="ru-RU" sz="1800">
              <a:latin typeface="Times New Roman" panose="02020603050405020304" pitchFamily="18" charset="0"/>
              <a:cs typeface="Times New Roman" panose="02020603050405020304" pitchFamily="18" charset="0"/>
            </a:endParaRPr>
          </a:p>
        </p:txBody>
      </p:sp>
      <p:sp>
        <p:nvSpPr>
          <p:cNvPr id="13326" name="TextBox 15"/>
          <p:cNvSpPr txBox="1">
            <a:spLocks noChangeArrowheads="1"/>
          </p:cNvSpPr>
          <p:nvPr/>
        </p:nvSpPr>
        <p:spPr bwMode="auto">
          <a:xfrm>
            <a:off x="3143250" y="5572125"/>
            <a:ext cx="23574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t-RU" altLang="ru-RU" sz="1800">
                <a:latin typeface="Times New Roman" panose="02020603050405020304" pitchFamily="18" charset="0"/>
                <a:cs typeface="Times New Roman" panose="02020603050405020304" pitchFamily="18" charset="0"/>
              </a:rPr>
              <a:t>Гаилә бәйрәме</a:t>
            </a:r>
            <a:endParaRPr lang="ru-RU" altLang="ru-RU" sz="1800">
              <a:latin typeface="Times New Roman" panose="02020603050405020304" pitchFamily="18" charset="0"/>
              <a:cs typeface="Times New Roman" panose="02020603050405020304" pitchFamily="18" charset="0"/>
            </a:endParaRPr>
          </a:p>
        </p:txBody>
      </p:sp>
      <p:sp>
        <p:nvSpPr>
          <p:cNvPr id="13327" name="TextBox 16"/>
          <p:cNvSpPr txBox="1">
            <a:spLocks noChangeArrowheads="1"/>
          </p:cNvSpPr>
          <p:nvPr/>
        </p:nvSpPr>
        <p:spPr bwMode="auto">
          <a:xfrm>
            <a:off x="5929313" y="5500688"/>
            <a:ext cx="24288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t-RU" altLang="ru-RU" sz="1800">
                <a:latin typeface="Times New Roman" panose="02020603050405020304" pitchFamily="18" charset="0"/>
                <a:cs typeface="Times New Roman" panose="02020603050405020304" pitchFamily="18" charset="0"/>
              </a:rPr>
              <a:t>Соңгы кыңгырау</a:t>
            </a:r>
            <a:endParaRPr lang="ru-RU" altLang="ru-RU" sz="1800">
              <a:latin typeface="Times New Roman" panose="02020603050405020304" pitchFamily="18" charset="0"/>
              <a:cs typeface="Times New Roman" panose="02020603050405020304" pitchFamily="18" charset="0"/>
            </a:endParaRPr>
          </a:p>
        </p:txBody>
      </p:sp>
      <p:pic>
        <p:nvPicPr>
          <p:cNvPr id="6" name="Звук 5">
            <a:hlinkClick r:id="" action="ppaction://media"/>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Звук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8318500" y="6032500"/>
            <a:ext cx="609600" cy="609600"/>
          </a:xfrm>
          <a:prstGeom prst="rect">
            <a:avLst/>
          </a:prstGeom>
        </p:spPr>
      </p:pic>
    </p:spTree>
  </p:cSld>
  <p:clrMapOvr>
    <a:masterClrMapping/>
  </p:clrMapOvr>
  <p:transition spd="slow" advTm="1489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User\Desktop\i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title"/>
          </p:nvPr>
        </p:nvSpPr>
        <p:spPr/>
        <p:txBody>
          <a:bodyPr rtlCol="0">
            <a:normAutofit/>
          </a:bodyPr>
          <a:lstStyle/>
          <a:p>
            <a:pPr eaLnBrk="1" fontAlgn="auto" hangingPunct="1">
              <a:spcAft>
                <a:spcPts val="0"/>
              </a:spcAft>
              <a:defRPr/>
            </a:pPr>
            <a:r>
              <a:rPr lang="tt-RU" b="1" dirty="0" smtClean="0">
                <a:solidFill>
                  <a:schemeClr val="tx2">
                    <a:lumMod val="75000"/>
                  </a:schemeClr>
                </a:solidFill>
                <a:latin typeface="Times New Roman" pitchFamily="18" charset="0"/>
                <a:cs typeface="Times New Roman" pitchFamily="18" charset="0"/>
              </a:rPr>
              <a:t>Мәктәбебездә милли бәйрәмнәр</a:t>
            </a:r>
            <a:endParaRPr lang="ru-RU" b="1" dirty="0">
              <a:solidFill>
                <a:schemeClr val="tx2">
                  <a:lumMod val="75000"/>
                </a:schemeClr>
              </a:solidFill>
              <a:latin typeface="Times New Roman" pitchFamily="18" charset="0"/>
              <a:cs typeface="Times New Roman" pitchFamily="18" charset="0"/>
            </a:endParaRPr>
          </a:p>
        </p:txBody>
      </p:sp>
      <p:pic>
        <p:nvPicPr>
          <p:cNvPr id="14340" name="Рисунок 12" descr="P5300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750" y="1357313"/>
            <a:ext cx="263842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Рисунок 14" descr="P530015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86125" y="1357313"/>
            <a:ext cx="264795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TextBox 5"/>
          <p:cNvSpPr txBox="1">
            <a:spLocks noChangeArrowheads="1"/>
          </p:cNvSpPr>
          <p:nvPr/>
        </p:nvSpPr>
        <p:spPr bwMode="auto">
          <a:xfrm>
            <a:off x="3500438" y="3571875"/>
            <a:ext cx="25717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t-RU" altLang="ru-RU" sz="2800">
                <a:latin typeface="Times New Roman" panose="02020603050405020304" pitchFamily="18" charset="0"/>
                <a:cs typeface="Times New Roman" panose="02020603050405020304" pitchFamily="18" charset="0"/>
              </a:rPr>
              <a:t>Сабантуй</a:t>
            </a:r>
            <a:endParaRPr lang="ru-RU" altLang="ru-RU" sz="2800">
              <a:latin typeface="Times New Roman" panose="02020603050405020304" pitchFamily="18" charset="0"/>
              <a:cs typeface="Times New Roman" panose="02020603050405020304" pitchFamily="18" charset="0"/>
            </a:endParaRPr>
          </a:p>
        </p:txBody>
      </p:sp>
      <p:pic>
        <p:nvPicPr>
          <p:cNvPr id="14343" name="Picture 2" descr="C:\Users\User\Desktop\4317.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15063" y="1357313"/>
            <a:ext cx="2562225" cy="19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4" name="Рисунок 6" descr="http://im0-tub-ru.yandex.net/i?id=589495506-23-72&amp;n=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8625" y="4071938"/>
            <a:ext cx="2543175"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5" name="Рисунок 7" descr="http://im1-tub-ru.yandex.net/i?id=35499233-40-72&amp;n=2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57563" y="4071938"/>
            <a:ext cx="2571750"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6" name="Рисунок 8" descr="http://im0-tub-ru.yandex.net/i?id=149766787-09-72&amp;n=2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86500" y="4071938"/>
            <a:ext cx="2500313"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7" name="TextBox 9"/>
          <p:cNvSpPr txBox="1">
            <a:spLocks noChangeArrowheads="1"/>
          </p:cNvSpPr>
          <p:nvPr/>
        </p:nvSpPr>
        <p:spPr bwMode="auto">
          <a:xfrm>
            <a:off x="4643438" y="6000750"/>
            <a:ext cx="1282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ru-RU" altLang="ru-RU" sz="2800">
                <a:latin typeface="Times New Roman" panose="02020603050405020304" pitchFamily="18" charset="0"/>
                <a:cs typeface="Times New Roman" panose="02020603050405020304" pitchFamily="18" charset="0"/>
              </a:rPr>
              <a:t>Н</a:t>
            </a:r>
            <a:r>
              <a:rPr lang="tt-RU" altLang="ru-RU" sz="2800">
                <a:latin typeface="Times New Roman" panose="02020603050405020304" pitchFamily="18" charset="0"/>
                <a:cs typeface="Times New Roman" panose="02020603050405020304" pitchFamily="18" charset="0"/>
              </a:rPr>
              <a:t>әүрүз</a:t>
            </a:r>
            <a:endParaRPr lang="ru-RU" altLang="ru-RU" sz="2800">
              <a:latin typeface="Times New Roman" panose="02020603050405020304" pitchFamily="18" charset="0"/>
              <a:cs typeface="Times New Roman" panose="02020603050405020304" pitchFamily="18" charset="0"/>
            </a:endParaRPr>
          </a:p>
        </p:txBody>
      </p:sp>
      <p:pic>
        <p:nvPicPr>
          <p:cNvPr id="5" name="Звук 4">
            <a:hlinkClick r:id="" action="ppaction://media"/>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Звук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8318500" y="6032500"/>
            <a:ext cx="609600" cy="609600"/>
          </a:xfrm>
          <a:prstGeom prst="rect">
            <a:avLst/>
          </a:prstGeom>
        </p:spPr>
      </p:pic>
    </p:spTree>
  </p:cSld>
  <p:clrMapOvr>
    <a:masterClrMapping/>
  </p:clrMapOvr>
  <p:transition spd="slow" advTm="348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User\Desktop\i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title"/>
          </p:nvPr>
        </p:nvSpPr>
        <p:spPr>
          <a:xfrm>
            <a:off x="457200" y="274638"/>
            <a:ext cx="8229600" cy="796925"/>
          </a:xfrm>
        </p:spPr>
        <p:txBody>
          <a:bodyPr rtlCol="0">
            <a:normAutofit/>
          </a:bodyPr>
          <a:lstStyle/>
          <a:p>
            <a:pPr eaLnBrk="1" fontAlgn="auto" hangingPunct="1">
              <a:spcAft>
                <a:spcPts val="0"/>
              </a:spcAft>
              <a:defRPr/>
            </a:pPr>
            <a:r>
              <a:rPr lang="tt-RU" sz="3600" b="1" dirty="0" smtClean="0">
                <a:solidFill>
                  <a:schemeClr val="tx2">
                    <a:lumMod val="75000"/>
                  </a:schemeClr>
                </a:solidFill>
                <a:latin typeface="Times New Roman" pitchFamily="18" charset="0"/>
                <a:cs typeface="Times New Roman" pitchFamily="18" charset="0"/>
              </a:rPr>
              <a:t>Күренекле шәхесләр белән очрашулар</a:t>
            </a:r>
            <a:endParaRPr lang="ru-RU" sz="3600" b="1" dirty="0">
              <a:solidFill>
                <a:schemeClr val="tx2">
                  <a:lumMod val="75000"/>
                </a:schemeClr>
              </a:solidFill>
              <a:latin typeface="Times New Roman" pitchFamily="18" charset="0"/>
              <a:cs typeface="Times New Roman" pitchFamily="18" charset="0"/>
            </a:endParaRPr>
          </a:p>
        </p:txBody>
      </p:sp>
      <p:pic>
        <p:nvPicPr>
          <p:cNvPr id="15364" name="Рисунок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4375" y="1285875"/>
            <a:ext cx="25908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Рисунок 9" descr="CIMG063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43500" y="1214438"/>
            <a:ext cx="2676525" cy="200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Рисунок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7188" y="3929063"/>
            <a:ext cx="2686050" cy="200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Рисунок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14688" y="3929063"/>
            <a:ext cx="2686050" cy="200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8" name="TextBox 7"/>
          <p:cNvSpPr txBox="1">
            <a:spLocks noChangeArrowheads="1"/>
          </p:cNvSpPr>
          <p:nvPr/>
        </p:nvSpPr>
        <p:spPr bwMode="auto">
          <a:xfrm>
            <a:off x="214313" y="3500438"/>
            <a:ext cx="331152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t-RU" altLang="ru-RU" sz="1100">
                <a:latin typeface="Times New Roman" panose="02020603050405020304" pitchFamily="18" charset="0"/>
                <a:cs typeface="Times New Roman" panose="02020603050405020304" pitchFamily="18" charset="0"/>
              </a:rPr>
              <a:t>Татарстан Республикасы Дәүләт советы депутаты, </a:t>
            </a:r>
          </a:p>
          <a:p>
            <a:pPr algn="ctr" eaLnBrk="1" hangingPunct="1">
              <a:spcBef>
                <a:spcPct val="0"/>
              </a:spcBef>
              <a:buFontTx/>
              <a:buNone/>
            </a:pPr>
            <a:r>
              <a:rPr lang="tt-RU" altLang="ru-RU" sz="1100">
                <a:latin typeface="Times New Roman" panose="02020603050405020304" pitchFamily="18" charset="0"/>
                <a:cs typeface="Times New Roman" panose="02020603050405020304" pitchFamily="18" charset="0"/>
              </a:rPr>
              <a:t>галим Азат Шәймуллович Зыятдинов белән очрашу</a:t>
            </a:r>
            <a:endParaRPr lang="ru-RU" altLang="ru-RU" sz="1100">
              <a:latin typeface="Times New Roman" panose="02020603050405020304" pitchFamily="18" charset="0"/>
              <a:cs typeface="Times New Roman" panose="02020603050405020304" pitchFamily="18" charset="0"/>
            </a:endParaRPr>
          </a:p>
        </p:txBody>
      </p:sp>
      <p:sp>
        <p:nvSpPr>
          <p:cNvPr id="15369" name="TextBox 8"/>
          <p:cNvSpPr txBox="1">
            <a:spLocks noChangeArrowheads="1"/>
          </p:cNvSpPr>
          <p:nvPr/>
        </p:nvSpPr>
        <p:spPr bwMode="auto">
          <a:xfrm>
            <a:off x="5143500" y="3357563"/>
            <a:ext cx="30114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t-RU" altLang="ru-RU" sz="1100">
                <a:latin typeface="Times New Roman" panose="02020603050405020304" pitchFamily="18" charset="0"/>
                <a:cs typeface="Times New Roman" panose="02020603050405020304" pitchFamily="18" charset="0"/>
              </a:rPr>
              <a:t>Фуат Галимуллин җитәкчелегендәге бер төркем язучылар белән очрашу</a:t>
            </a:r>
            <a:endParaRPr lang="ru-RU" altLang="ru-RU" sz="1100">
              <a:latin typeface="Times New Roman" panose="02020603050405020304" pitchFamily="18" charset="0"/>
              <a:cs typeface="Times New Roman" panose="02020603050405020304" pitchFamily="18" charset="0"/>
            </a:endParaRPr>
          </a:p>
        </p:txBody>
      </p:sp>
      <p:sp>
        <p:nvSpPr>
          <p:cNvPr id="15370" name="TextBox 9"/>
          <p:cNvSpPr txBox="1">
            <a:spLocks noChangeArrowheads="1"/>
          </p:cNvSpPr>
          <p:nvPr/>
        </p:nvSpPr>
        <p:spPr bwMode="auto">
          <a:xfrm>
            <a:off x="357188" y="6072188"/>
            <a:ext cx="264318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t-RU" altLang="ru-RU" sz="1100">
                <a:latin typeface="Times New Roman" panose="02020603050405020304" pitchFamily="18" charset="0"/>
                <a:cs typeface="Times New Roman" panose="02020603050405020304" pitchFamily="18" charset="0"/>
              </a:rPr>
              <a:t> Роберт Галиев һәм</a:t>
            </a:r>
          </a:p>
          <a:p>
            <a:pPr algn="ctr" eaLnBrk="1" hangingPunct="1">
              <a:spcBef>
                <a:spcPct val="0"/>
              </a:spcBef>
              <a:buFontTx/>
              <a:buNone/>
            </a:pPr>
            <a:r>
              <a:rPr lang="tt-RU" altLang="ru-RU" sz="1100">
                <a:latin typeface="Times New Roman" panose="02020603050405020304" pitchFamily="18" charset="0"/>
                <a:cs typeface="Times New Roman" panose="02020603050405020304" pitchFamily="18" charset="0"/>
              </a:rPr>
              <a:t> аның шәкертләре белән очрашу</a:t>
            </a:r>
            <a:endParaRPr lang="ru-RU" altLang="ru-RU" sz="1100">
              <a:latin typeface="Times New Roman" panose="02020603050405020304" pitchFamily="18" charset="0"/>
              <a:cs typeface="Times New Roman" panose="02020603050405020304" pitchFamily="18" charset="0"/>
            </a:endParaRPr>
          </a:p>
        </p:txBody>
      </p:sp>
      <p:sp>
        <p:nvSpPr>
          <p:cNvPr id="15371" name="TextBox 10"/>
          <p:cNvSpPr txBox="1">
            <a:spLocks noChangeArrowheads="1"/>
          </p:cNvSpPr>
          <p:nvPr/>
        </p:nvSpPr>
        <p:spPr bwMode="auto">
          <a:xfrm>
            <a:off x="3214688" y="6143625"/>
            <a:ext cx="264318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t-RU" altLang="ru-RU" sz="1100">
                <a:latin typeface="Times New Roman" panose="02020603050405020304" pitchFamily="18" charset="0"/>
                <a:cs typeface="Times New Roman" panose="02020603050405020304" pitchFamily="18" charset="0"/>
              </a:rPr>
              <a:t>Атаклы җырчыбыз Флера апа Сөләйманова белән очрашу</a:t>
            </a:r>
            <a:endParaRPr lang="ru-RU" altLang="ru-RU" sz="1100">
              <a:latin typeface="Times New Roman" panose="02020603050405020304" pitchFamily="18" charset="0"/>
              <a:cs typeface="Times New Roman" panose="02020603050405020304" pitchFamily="18" charset="0"/>
            </a:endParaRPr>
          </a:p>
        </p:txBody>
      </p:sp>
      <p:pic>
        <p:nvPicPr>
          <p:cNvPr id="15372" name="Picture 6" descr="E:\альбом\3333.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54738" y="4000500"/>
            <a:ext cx="2560637" cy="195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3" name="Прямоугольник 13"/>
          <p:cNvSpPr>
            <a:spLocks noChangeArrowheads="1"/>
          </p:cNvSpPr>
          <p:nvPr/>
        </p:nvSpPr>
        <p:spPr bwMode="auto">
          <a:xfrm>
            <a:off x="6000750" y="6000750"/>
            <a:ext cx="27146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tt-RU" altLang="ru-RU" sz="1100">
              <a:latin typeface="Times New Roman" panose="02020603050405020304" pitchFamily="18" charset="0"/>
              <a:cs typeface="Times New Roman" panose="02020603050405020304" pitchFamily="18" charset="0"/>
            </a:endParaRPr>
          </a:p>
          <a:p>
            <a:pPr algn="ctr" eaLnBrk="1" hangingPunct="1">
              <a:spcBef>
                <a:spcPct val="0"/>
              </a:spcBef>
              <a:buFontTx/>
              <a:buNone/>
            </a:pPr>
            <a:r>
              <a:rPr lang="tt-RU" altLang="ru-RU" sz="1100">
                <a:latin typeface="Times New Roman" panose="02020603050405020304" pitchFamily="18" charset="0"/>
                <a:cs typeface="Times New Roman" panose="02020603050405020304" pitchFamily="18" charset="0"/>
              </a:rPr>
              <a:t>Фәрит Хатыйпов һәм Рабига Сибгатуллина белән очрашу</a:t>
            </a:r>
            <a:endParaRPr lang="ru-RU" altLang="ru-RU" sz="1100">
              <a:latin typeface="Times New Roman" panose="02020603050405020304" pitchFamily="18" charset="0"/>
              <a:cs typeface="Times New Roman" panose="02020603050405020304" pitchFamily="18" charset="0"/>
            </a:endParaRPr>
          </a:p>
        </p:txBody>
      </p:sp>
      <p:pic>
        <p:nvPicPr>
          <p:cNvPr id="5" name="Звук 4">
            <a:hlinkClick r:id="" action="ppaction://media"/>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Звук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318500" y="6032500"/>
            <a:ext cx="609600" cy="609600"/>
          </a:xfrm>
          <a:prstGeom prst="rect">
            <a:avLst/>
          </a:prstGeom>
        </p:spPr>
      </p:pic>
    </p:spTree>
  </p:cSld>
  <p:clrMapOvr>
    <a:masterClrMapping/>
  </p:clrMapOvr>
  <p:transition spd="slow" advTm="557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User\Desktop\i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title"/>
          </p:nvPr>
        </p:nvSpPr>
        <p:spPr>
          <a:xfrm>
            <a:off x="457200" y="274638"/>
            <a:ext cx="8229600" cy="922337"/>
          </a:xfrm>
        </p:spPr>
        <p:txBody>
          <a:bodyPr/>
          <a:lstStyle/>
          <a:p>
            <a:pPr>
              <a:defRPr/>
            </a:pPr>
            <a:r>
              <a:rPr lang="tt-RU" b="1" dirty="0" smtClean="0">
                <a:solidFill>
                  <a:schemeClr val="tx2">
                    <a:lumMod val="75000"/>
                  </a:schemeClr>
                </a:solidFill>
                <a:latin typeface="Times New Roman" panose="02020603050405020304" pitchFamily="18" charset="0"/>
                <a:cs typeface="Times New Roman" panose="02020603050405020304" pitchFamily="18" charset="0"/>
              </a:rPr>
              <a:t>Һөнәри эшчәнлегем</a:t>
            </a:r>
            <a:endParaRPr lang="ru-RU" b="1"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16388" name="Объект 2"/>
          <p:cNvSpPr>
            <a:spLocks noGrp="1"/>
          </p:cNvSpPr>
          <p:nvPr>
            <p:ph idx="1"/>
          </p:nvPr>
        </p:nvSpPr>
        <p:spPr>
          <a:xfrm>
            <a:off x="457200" y="1196975"/>
            <a:ext cx="8229600" cy="5256213"/>
          </a:xfrm>
        </p:spPr>
        <p:txBody>
          <a:bodyPr/>
          <a:lstStyle/>
          <a:p>
            <a:pPr marL="0" indent="0" algn="ctr">
              <a:buFont typeface="Arial" panose="020B0604020202020204" pitchFamily="34" charset="0"/>
              <a:buNone/>
            </a:pPr>
            <a:r>
              <a:rPr lang="ru-RU" altLang="ru-RU" smtClean="0">
                <a:latin typeface="Times New Roman" panose="02020603050405020304" pitchFamily="18" charset="0"/>
                <a:cs typeface="Times New Roman" panose="02020603050405020304" pitchFamily="18" charset="0"/>
              </a:rPr>
              <a:t>Минем кабинетым</a:t>
            </a:r>
          </a:p>
        </p:txBody>
      </p:sp>
      <p:pic>
        <p:nvPicPr>
          <p:cNvPr id="16389" name="Рисунок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792288"/>
            <a:ext cx="3276600" cy="245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Рисунок 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632450" y="1824038"/>
            <a:ext cx="3278188" cy="245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1" name="Рисунок 5"/>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95400" y="4437063"/>
            <a:ext cx="3276600" cy="219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2" name="Рисунок 6"/>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508625" y="4462463"/>
            <a:ext cx="3178175" cy="217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Звук 4">
            <a:hlinkClick r:id="" action="ppaction://media"/>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Звук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318500" y="6032500"/>
            <a:ext cx="609600" cy="609600"/>
          </a:xfrm>
          <a:prstGeom prst="rect">
            <a:avLst/>
          </a:prstGeom>
        </p:spPr>
      </p:pic>
    </p:spTree>
  </p:cSld>
  <p:clrMapOvr>
    <a:masterClrMapping/>
  </p:clrMapOvr>
  <p:transition spd="slow" advTm="1383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User\Desktop\i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Заголовок 1"/>
          <p:cNvSpPr>
            <a:spLocks noGrp="1"/>
          </p:cNvSpPr>
          <p:nvPr>
            <p:ph type="title"/>
          </p:nvPr>
        </p:nvSpPr>
        <p:spPr/>
        <p:txBody>
          <a:bodyPr/>
          <a:lstStyle/>
          <a:p>
            <a:r>
              <a:rPr lang="ru-RU" altLang="ru-RU" smtClean="0"/>
              <a:t>Татар теле һәм әдәбияты дәресләре</a:t>
            </a:r>
          </a:p>
        </p:txBody>
      </p:sp>
      <p:pic>
        <p:nvPicPr>
          <p:cNvPr id="17412" name="Объект 3"/>
          <p:cNvPicPr>
            <a:picLocks noGrp="1" noChangeAspect="1"/>
          </p:cNvPicPr>
          <p:nvPr>
            <p:ph idx="1"/>
          </p:nvPr>
        </p:nvPicPr>
        <p:blipFill>
          <a:blip r:embed="rId5">
            <a:extLst>
              <a:ext uri="{28A0092B-C50C-407E-A947-70E740481C1C}">
                <a14:useLocalDpi xmlns:a14="http://schemas.microsoft.com/office/drawing/2010/main" val="0"/>
              </a:ext>
            </a:extLst>
          </a:blip>
          <a:srcRect/>
          <a:stretch>
            <a:fillRect/>
          </a:stretch>
        </p:blipFill>
        <p:spPr>
          <a:xfrm>
            <a:off x="323850" y="1444625"/>
            <a:ext cx="2735263" cy="2049463"/>
          </a:xfrm>
        </p:spPr>
      </p:pic>
      <p:pic>
        <p:nvPicPr>
          <p:cNvPr id="17413" name="Рисунок 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005513" y="4424363"/>
            <a:ext cx="2736850" cy="205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8" descr="https://edu.tatar.ru/upload/gallery_photo/322780.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6700" y="4427538"/>
            <a:ext cx="2760663" cy="207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Рисунок 1"/>
          <p:cNvPicPr>
            <a:picLocks noChangeAspect="1"/>
          </p:cNvPicPr>
          <p:nvPr/>
        </p:nvPicPr>
        <p:blipFill>
          <a:blip r:embed="rId8">
            <a:extLst>
              <a:ext uri="{28A0092B-C50C-407E-A947-70E740481C1C}">
                <a14:useLocalDpi xmlns:a14="http://schemas.microsoft.com/office/drawing/2010/main" val="0"/>
              </a:ext>
            </a:extLst>
          </a:blip>
          <a:srcRect t="8728"/>
          <a:stretch>
            <a:fillRect/>
          </a:stretch>
        </p:blipFill>
        <p:spPr bwMode="auto">
          <a:xfrm>
            <a:off x="5945188" y="1514475"/>
            <a:ext cx="2855912" cy="171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6" name="Рисунок 2"/>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265488" y="4646613"/>
            <a:ext cx="2446337" cy="183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7" name="Рисунок 3"/>
          <p:cNvPicPr>
            <a:picLocks noChangeAspect="1"/>
          </p:cNvPicPr>
          <p:nvPr/>
        </p:nvPicPr>
        <p:blipFill>
          <a:blip r:embed="rId10">
            <a:extLst>
              <a:ext uri="{28A0092B-C50C-407E-A947-70E740481C1C}">
                <a14:useLocalDpi xmlns:a14="http://schemas.microsoft.com/office/drawing/2010/main" val="0"/>
              </a:ext>
            </a:extLst>
          </a:blip>
          <a:srcRect l="-246873" t="-122249" r="-49953" b="-66135"/>
          <a:stretch>
            <a:fillRect/>
          </a:stretch>
        </p:blipFill>
        <p:spPr bwMode="auto">
          <a:xfrm>
            <a:off x="-2339975" y="-87313"/>
            <a:ext cx="9144000" cy="511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Звук 3">
            <a:hlinkClick r:id="" action="ppaction://media"/>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Звук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8318500" y="6032500"/>
            <a:ext cx="609600" cy="609600"/>
          </a:xfrm>
          <a:prstGeom prst="rect">
            <a:avLst/>
          </a:prstGeom>
        </p:spPr>
      </p:pic>
    </p:spTree>
  </p:cSld>
  <p:clrMapOvr>
    <a:masterClrMapping/>
  </p:clrMapOvr>
  <p:transition spd="slow" advTm="44765"/>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User\Desktop\i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title"/>
          </p:nvPr>
        </p:nvSpPr>
        <p:spPr/>
        <p:txBody>
          <a:bodyPr/>
          <a:lstStyle/>
          <a:p>
            <a:pPr>
              <a:defRPr/>
            </a:pPr>
            <a:r>
              <a:rPr lang="tt-RU" b="1" dirty="0" smtClean="0">
                <a:solidFill>
                  <a:schemeClr val="tx2">
                    <a:lumMod val="75000"/>
                  </a:schemeClr>
                </a:solidFill>
                <a:latin typeface="Times New Roman" panose="02020603050405020304" pitchFamily="18" charset="0"/>
                <a:cs typeface="Times New Roman" panose="02020603050405020304" pitchFamily="18" charset="0"/>
              </a:rPr>
              <a:t>Мин - сыйныф җитәкчесе</a:t>
            </a:r>
            <a:endParaRPr lang="ru-RU" b="1" dirty="0">
              <a:solidFill>
                <a:schemeClr val="tx2">
                  <a:lumMod val="75000"/>
                </a:schemeClr>
              </a:solidFill>
              <a:latin typeface="Times New Roman" panose="02020603050405020304" pitchFamily="18" charset="0"/>
              <a:cs typeface="Times New Roman" panose="02020603050405020304" pitchFamily="18" charset="0"/>
            </a:endParaRPr>
          </a:p>
        </p:txBody>
      </p:sp>
      <p:pic>
        <p:nvPicPr>
          <p:cNvPr id="18436" name="Объект 3"/>
          <p:cNvPicPr>
            <a:picLocks noGrp="1" noChangeAspect="1"/>
          </p:cNvPicPr>
          <p:nvPr>
            <p:ph idx="1"/>
          </p:nvPr>
        </p:nvPicPr>
        <p:blipFill>
          <a:blip r:embed="rId5">
            <a:extLst>
              <a:ext uri="{28A0092B-C50C-407E-A947-70E740481C1C}">
                <a14:useLocalDpi xmlns:a14="http://schemas.microsoft.com/office/drawing/2010/main" val="0"/>
              </a:ext>
            </a:extLst>
          </a:blip>
          <a:srcRect/>
          <a:stretch>
            <a:fillRect/>
          </a:stretch>
        </p:blipFill>
        <p:spPr>
          <a:xfrm>
            <a:off x="3338513" y="2695575"/>
            <a:ext cx="2352675" cy="1763713"/>
          </a:xfrm>
        </p:spPr>
      </p:pic>
      <p:pic>
        <p:nvPicPr>
          <p:cNvPr id="18437" name="Рисунок 4"/>
          <p:cNvPicPr>
            <a:picLocks noChangeAspect="1"/>
          </p:cNvPicPr>
          <p:nvPr/>
        </p:nvPicPr>
        <p:blipFill>
          <a:blip r:embed="rId6" cstate="print">
            <a:extLst>
              <a:ext uri="{28A0092B-C50C-407E-A947-70E740481C1C}">
                <a14:useLocalDpi xmlns:a14="http://schemas.microsoft.com/office/drawing/2010/main" val="0"/>
              </a:ext>
            </a:extLst>
          </a:blip>
          <a:srcRect t="15332"/>
          <a:stretch>
            <a:fillRect/>
          </a:stretch>
        </p:blipFill>
        <p:spPr bwMode="auto">
          <a:xfrm>
            <a:off x="150813" y="4783138"/>
            <a:ext cx="1412875" cy="159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Рисунок 5"/>
          <p:cNvPicPr>
            <a:picLocks noChangeAspect="1"/>
          </p:cNvPicPr>
          <p:nvPr/>
        </p:nvPicPr>
        <p:blipFill>
          <a:blip r:embed="rId7">
            <a:extLst>
              <a:ext uri="{28A0092B-C50C-407E-A947-70E740481C1C}">
                <a14:useLocalDpi xmlns:a14="http://schemas.microsoft.com/office/drawing/2010/main" val="0"/>
              </a:ext>
            </a:extLst>
          </a:blip>
          <a:srcRect t="15512"/>
          <a:stretch>
            <a:fillRect/>
          </a:stretch>
        </p:blipFill>
        <p:spPr bwMode="auto">
          <a:xfrm>
            <a:off x="3995738" y="1390650"/>
            <a:ext cx="1871662"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9" name="Рисунок 6"/>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776413" y="4818063"/>
            <a:ext cx="2160587" cy="162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0" name="Рисунок 7"/>
          <p:cNvPicPr>
            <a:picLocks noChangeAspect="1"/>
          </p:cNvPicPr>
          <p:nvPr/>
        </p:nvPicPr>
        <p:blipFill>
          <a:blip r:embed="rId9">
            <a:extLst>
              <a:ext uri="{28A0092B-C50C-407E-A947-70E740481C1C}">
                <a14:useLocalDpi xmlns:a14="http://schemas.microsoft.com/office/drawing/2010/main" val="0"/>
              </a:ext>
            </a:extLst>
          </a:blip>
          <a:srcRect t="11926"/>
          <a:stretch>
            <a:fillRect/>
          </a:stretch>
        </p:blipFill>
        <p:spPr bwMode="auto">
          <a:xfrm>
            <a:off x="2179638" y="1389063"/>
            <a:ext cx="1776412" cy="117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1" name="Рисунок 8"/>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223000" y="4972050"/>
            <a:ext cx="1979613"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2" name="Рисунок 2"/>
          <p:cNvPicPr>
            <a:picLocks noChangeAspect="1"/>
          </p:cNvPicPr>
          <p:nvPr/>
        </p:nvPicPr>
        <p:blipFill>
          <a:blip r:embed="rId11">
            <a:extLst>
              <a:ext uri="{28A0092B-C50C-407E-A947-70E740481C1C}">
                <a14:useLocalDpi xmlns:a14="http://schemas.microsoft.com/office/drawing/2010/main" val="0"/>
              </a:ext>
            </a:extLst>
          </a:blip>
          <a:srcRect t="13895"/>
          <a:stretch>
            <a:fillRect/>
          </a:stretch>
        </p:blipFill>
        <p:spPr bwMode="auto">
          <a:xfrm>
            <a:off x="244475" y="1285875"/>
            <a:ext cx="189547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3" name="Рисунок 3"/>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223000" y="2705100"/>
            <a:ext cx="2522538"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4" name="Рисунок 4"/>
          <p:cNvPicPr>
            <a:picLocks noChangeAspect="1"/>
          </p:cNvPicPr>
          <p:nvPr/>
        </p:nvPicPr>
        <p:blipFill>
          <a:blip r:embed="rId13">
            <a:extLst>
              <a:ext uri="{28A0092B-C50C-407E-A947-70E740481C1C}">
                <a14:useLocalDpi xmlns:a14="http://schemas.microsoft.com/office/drawing/2010/main" val="0"/>
              </a:ext>
            </a:extLst>
          </a:blip>
          <a:srcRect l="23592" t="21651" r="38953"/>
          <a:stretch>
            <a:fillRect/>
          </a:stretch>
        </p:blipFill>
        <p:spPr bwMode="auto">
          <a:xfrm>
            <a:off x="7497763" y="4530725"/>
            <a:ext cx="1408112" cy="210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5" name="Рисунок 2"/>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382588" y="2663825"/>
            <a:ext cx="2590800"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6" name="Рисунок 3"/>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5937250" y="1263650"/>
            <a:ext cx="1724025" cy="128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7" name="Объект 3"/>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4089400" y="4938713"/>
            <a:ext cx="2068513" cy="154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8" name="Рисунок 15"/>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7848600" y="1143000"/>
            <a:ext cx="1074738"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Звук 4">
            <a:hlinkClick r:id="" action="ppaction://media"/>
          </p:cNvPr>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Звук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8318500" y="6032500"/>
            <a:ext cx="609600" cy="609600"/>
          </a:xfrm>
          <a:prstGeom prst="rect">
            <a:avLst/>
          </a:prstGeom>
        </p:spPr>
      </p:pic>
    </p:spTree>
  </p:cSld>
  <p:clrMapOvr>
    <a:masterClrMapping/>
  </p:clrMapOvr>
  <p:transition spd="slow" advTm="5293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User\Desktop\i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title"/>
          </p:nvPr>
        </p:nvSpPr>
        <p:spPr/>
        <p:txBody>
          <a:bodyPr/>
          <a:lstStyle/>
          <a:p>
            <a:pPr>
              <a:defRPr/>
            </a:pPr>
            <a:r>
              <a:rPr lang="tt-RU" dirty="0" smtClean="0">
                <a:solidFill>
                  <a:schemeClr val="tx2">
                    <a:lumMod val="75000"/>
                  </a:schemeClr>
                </a:solidFill>
                <a:latin typeface="Times New Roman" panose="02020603050405020304" pitchFamily="18" charset="0"/>
                <a:cs typeface="Times New Roman" panose="02020603050405020304" pitchFamily="18" charset="0"/>
              </a:rPr>
              <a:t>Минем эш нәтиҗәләрем</a:t>
            </a:r>
            <a:endParaRPr lang="ru-RU" dirty="0">
              <a:solidFill>
                <a:schemeClr val="tx2">
                  <a:lumMod val="75000"/>
                </a:schemeClr>
              </a:solidFill>
              <a:latin typeface="Times New Roman" panose="02020603050405020304" pitchFamily="18" charset="0"/>
              <a:cs typeface="Times New Roman" panose="02020603050405020304" pitchFamily="18" charset="0"/>
            </a:endParaRPr>
          </a:p>
        </p:txBody>
      </p:sp>
      <p:pic>
        <p:nvPicPr>
          <p:cNvPr id="19460" name="Объект 3"/>
          <p:cNvPicPr>
            <a:picLocks noGrp="1" noChangeAspect="1"/>
          </p:cNvPicPr>
          <p:nvPr>
            <p:ph idx="1"/>
          </p:nvPr>
        </p:nvPicPr>
        <p:blipFill>
          <a:blip r:embed="rId5" cstate="print">
            <a:extLst>
              <a:ext uri="{28A0092B-C50C-407E-A947-70E740481C1C}">
                <a14:useLocalDpi xmlns:a14="http://schemas.microsoft.com/office/drawing/2010/main" val="0"/>
              </a:ext>
            </a:extLst>
          </a:blip>
          <a:srcRect/>
          <a:stretch>
            <a:fillRect/>
          </a:stretch>
        </p:blipFill>
        <p:spPr>
          <a:xfrm>
            <a:off x="268288" y="1417638"/>
            <a:ext cx="1881187" cy="2506662"/>
          </a:xfrm>
        </p:spPr>
      </p:pic>
      <p:pic>
        <p:nvPicPr>
          <p:cNvPr id="19461" name="Рисунок 4"/>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93988" y="1417638"/>
            <a:ext cx="1911350" cy="255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Рисунок 5"/>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019925" y="1417638"/>
            <a:ext cx="1912938" cy="255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3" name="Рисунок 6"/>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911725" y="1416050"/>
            <a:ext cx="1879600" cy="250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4" name="Рисунок 2"/>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337300" y="4464050"/>
            <a:ext cx="2349500" cy="176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5" name="Рисунок 3"/>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47688" y="4567238"/>
            <a:ext cx="2146300" cy="160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6" name="Рисунок 4"/>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438525" y="4500563"/>
            <a:ext cx="2266950" cy="169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Звук 4">
            <a:hlinkClick r:id="" action="ppaction://media"/>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Звук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8318500" y="6032500"/>
            <a:ext cx="609600" cy="609600"/>
          </a:xfrm>
          <a:prstGeom prst="rect">
            <a:avLst/>
          </a:prstGeom>
        </p:spPr>
      </p:pic>
    </p:spTree>
  </p:cSld>
  <p:clrMapOvr>
    <a:masterClrMapping/>
  </p:clrMapOvr>
  <p:transition spd="slow" advTm="915"/>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Users\User\Desktop\i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Заголовок 1"/>
          <p:cNvSpPr>
            <a:spLocks noGrp="1"/>
          </p:cNvSpPr>
          <p:nvPr>
            <p:ph type="title"/>
          </p:nvPr>
        </p:nvSpPr>
        <p:spPr/>
        <p:txBody>
          <a:bodyPr/>
          <a:lstStyle/>
          <a:p>
            <a:endParaRPr lang="ru-RU" altLang="ru-RU" smtClean="0"/>
          </a:p>
        </p:txBody>
      </p:sp>
      <p:pic>
        <p:nvPicPr>
          <p:cNvPr id="20484" name="Picture 2" descr="грамота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938" y="438150"/>
            <a:ext cx="1895475"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3" descr="грамота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24125" y="428625"/>
            <a:ext cx="1914525" cy="261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Picture 4" descr="грамота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78363" y="433388"/>
            <a:ext cx="1914525" cy="261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Picture 5" descr="грамота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150" y="3813175"/>
            <a:ext cx="1895475" cy="26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8" name="Picture 6" descr="диплом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18313" y="3635375"/>
            <a:ext cx="187642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9" name="Picture 7" descr="призер олимпиада"/>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948488" y="428625"/>
            <a:ext cx="1876425"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0" name="Picture 8" descr="сингапур"/>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35225" y="3446463"/>
            <a:ext cx="4094163" cy="296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Звук 3">
            <a:hlinkClick r:id="" action="ppaction://media"/>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Звук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8318500" y="6032500"/>
            <a:ext cx="609600" cy="609600"/>
          </a:xfrm>
          <a:prstGeom prst="rect">
            <a:avLst/>
          </a:prstGeom>
        </p:spPr>
      </p:pic>
    </p:spTree>
  </p:cSld>
  <p:clrMapOvr>
    <a:masterClrMapping/>
  </p:clrMapOvr>
  <p:transition spd="slow" advTm="114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Users\User\Desktop\i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Рисунок 2" descr="E:\Scanned Documents\грамота 2.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1775" y="546100"/>
            <a:ext cx="1577975" cy="230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Рисунок 3" descr="E:\Scanned Documents\грамота 3.jpe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78025" y="546100"/>
            <a:ext cx="1576388" cy="216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Рисунок 4" descr="E:\Scanned Documents\грамота 4.jpe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24275" y="544513"/>
            <a:ext cx="1582738" cy="216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Рисунок 7" descr="E:\Scanned Documents\грамота 8.jpe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75288" y="544513"/>
            <a:ext cx="1576387" cy="216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Рисунок 1" descr="E:\Scanned Documents\грамота 1.jpe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54875" y="515938"/>
            <a:ext cx="1528763" cy="218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2" name="Picture 7" descr="IMG_028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40125" y="4987925"/>
            <a:ext cx="2449513" cy="183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3" name="Picture 8" descr="Анюта район"/>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09750" y="3933825"/>
            <a:ext cx="1768475" cy="243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4" name="Picture 9" descr="Анюта призер"/>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334250" y="2849563"/>
            <a:ext cx="1633538" cy="249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5" name="Picture 10" descr="грамота Лилия"/>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25413" y="2997200"/>
            <a:ext cx="1700212"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6" name="Picture 11" descr="Анюта победител"/>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951538" y="4121150"/>
            <a:ext cx="1603375" cy="220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Звук 3">
            <a:hlinkClick r:id="" action="ppaction://media"/>
          </p:cNvPr>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Звук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8318500" y="6032500"/>
            <a:ext cx="609600" cy="609600"/>
          </a:xfrm>
          <a:prstGeom prst="rect">
            <a:avLst/>
          </a:prstGeom>
        </p:spPr>
      </p:pic>
    </p:spTree>
  </p:cSld>
  <p:clrMapOvr>
    <a:masterClrMapping/>
  </p:clrMapOvr>
  <p:transition spd="slow" advTm="113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Users\User\Desktop\i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title"/>
          </p:nvPr>
        </p:nvSpPr>
        <p:spPr/>
        <p:txBody>
          <a:bodyPr/>
          <a:lstStyle/>
          <a:p>
            <a:pPr>
              <a:defRPr/>
            </a:pPr>
            <a:r>
              <a:rPr lang="tt-RU" b="1" dirty="0" smtClean="0">
                <a:solidFill>
                  <a:schemeClr val="tx2">
                    <a:lumMod val="75000"/>
                  </a:schemeClr>
                </a:solidFill>
                <a:latin typeface="Times New Roman" panose="02020603050405020304" pitchFamily="18" charset="0"/>
                <a:cs typeface="Times New Roman" panose="02020603050405020304" pitchFamily="18" charset="0"/>
              </a:rPr>
              <a:t>Дәрестән тыш эшләребез</a:t>
            </a:r>
            <a:endParaRPr lang="ru-RU" b="1" dirty="0">
              <a:solidFill>
                <a:schemeClr val="tx2">
                  <a:lumMod val="75000"/>
                </a:schemeClr>
              </a:solidFill>
              <a:latin typeface="Times New Roman" panose="02020603050405020304" pitchFamily="18" charset="0"/>
              <a:cs typeface="Times New Roman" panose="02020603050405020304" pitchFamily="18" charset="0"/>
            </a:endParaRPr>
          </a:p>
        </p:txBody>
      </p:sp>
      <p:pic>
        <p:nvPicPr>
          <p:cNvPr id="22532" name="Picture 2" descr="https://edu.tatar.ru/upload/gallery_photo/4340.jpg"/>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2936875" y="1293813"/>
            <a:ext cx="2501900" cy="1876425"/>
          </a:xfrm>
          <a:noFill/>
        </p:spPr>
      </p:pic>
      <p:pic>
        <p:nvPicPr>
          <p:cNvPr id="22533" name="Picture 4" descr="https://edu.tatar.ru/upload/gallery_photo/540036.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9875" y="3230563"/>
            <a:ext cx="2354263" cy="176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6" descr="https://edu.tatar.ru/upload/gallery_photo/53883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74975" y="3255963"/>
            <a:ext cx="2290763" cy="171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8" descr="https://edu.tatar.ru/upload/gallery_photo/312363.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32475" y="3344863"/>
            <a:ext cx="2409825" cy="180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10" descr="https://edu.tatar.ru/upload/gallery_photo/312236.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43363" y="5097463"/>
            <a:ext cx="1227137" cy="163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7" name="Picture 12" descr="https://edu.tatar.ru/upload/gallery_photo/816393.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16575" y="1293813"/>
            <a:ext cx="2411413" cy="193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Picture 14" descr="https://edu.tatar.ru/upload/gallery_photo/475332.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403350" y="5153025"/>
            <a:ext cx="2108200"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9" name="Picture 16" descr="https://edu.tatar.ru/upload/gallery_photo/4934.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0513" y="1293813"/>
            <a:ext cx="2473325" cy="185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0" name="Picture 18" descr="https://edu.tatar.ru/upload/gallery_photo/4943.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951538" y="5267325"/>
            <a:ext cx="2076450" cy="155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Звук 4">
            <a:hlinkClick r:id="" action="ppaction://media"/>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Звук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8318500" y="6032500"/>
            <a:ext cx="609600" cy="609600"/>
          </a:xfrm>
          <a:prstGeom prst="rect">
            <a:avLst/>
          </a:prstGeom>
        </p:spPr>
      </p:pic>
    </p:spTree>
  </p:cSld>
  <p:clrMapOvr>
    <a:masterClrMapping/>
  </p:clrMapOvr>
  <p:transition spd="slow" advTm="97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Users\User\Desktop\i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title"/>
          </p:nvPr>
        </p:nvSpPr>
        <p:spPr>
          <a:xfrm>
            <a:off x="457200" y="274638"/>
            <a:ext cx="8229600" cy="633412"/>
          </a:xfrm>
        </p:spPr>
        <p:txBody>
          <a:bodyPr/>
          <a:lstStyle/>
          <a:p>
            <a:pPr>
              <a:defRPr/>
            </a:pPr>
            <a:r>
              <a:rPr lang="tt-RU" b="1" dirty="0" smtClean="0">
                <a:solidFill>
                  <a:schemeClr val="tx2">
                    <a:lumMod val="75000"/>
                  </a:schemeClr>
                </a:solidFill>
                <a:latin typeface="Times New Roman" panose="02020603050405020304" pitchFamily="18" charset="0"/>
                <a:cs typeface="Times New Roman" panose="02020603050405020304" pitchFamily="18" charset="0"/>
              </a:rPr>
              <a:t>Без һәрвакыт сәхнәдә</a:t>
            </a:r>
            <a:endParaRPr lang="ru-RU" b="1" dirty="0">
              <a:solidFill>
                <a:schemeClr val="tx2">
                  <a:lumMod val="75000"/>
                </a:schemeClr>
              </a:solidFill>
              <a:latin typeface="Times New Roman" panose="02020603050405020304" pitchFamily="18" charset="0"/>
              <a:cs typeface="Times New Roman" panose="02020603050405020304" pitchFamily="18" charset="0"/>
            </a:endParaRPr>
          </a:p>
        </p:txBody>
      </p:sp>
      <p:pic>
        <p:nvPicPr>
          <p:cNvPr id="23556" name="Picture 2" descr="https://edu.tatar.ru/upload/gallery_photo/3795.JPG"/>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968375" y="1089025"/>
            <a:ext cx="3073400" cy="2047875"/>
          </a:xfrm>
          <a:noFill/>
        </p:spPr>
      </p:pic>
      <p:pic>
        <p:nvPicPr>
          <p:cNvPr id="23557" name="Picture 6" descr="https://edu.tatar.ru/upload/gallery_photo/3808.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19700" y="1017588"/>
            <a:ext cx="3073400" cy="204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TextBox 3"/>
          <p:cNvSpPr txBox="1">
            <a:spLocks noChangeArrowheads="1"/>
          </p:cNvSpPr>
          <p:nvPr/>
        </p:nvSpPr>
        <p:spPr bwMode="auto">
          <a:xfrm>
            <a:off x="1619250" y="3246438"/>
            <a:ext cx="48244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tt-RU" altLang="ru-RU" sz="1800">
                <a:latin typeface="Arial" panose="020B0604020202020204" pitchFamily="34" charset="0"/>
              </a:rPr>
              <a:t>Батырлар даны мәңгелек</a:t>
            </a:r>
            <a:endParaRPr lang="ru-RU" altLang="ru-RU" sz="1800">
              <a:latin typeface="Arial" panose="020B0604020202020204" pitchFamily="34" charset="0"/>
            </a:endParaRPr>
          </a:p>
        </p:txBody>
      </p:sp>
      <p:pic>
        <p:nvPicPr>
          <p:cNvPr id="23559" name="Picture 8" descr="https://edu.tatar.ru/upload/gallery_photo/5933.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5300" y="3640138"/>
            <a:ext cx="2606675" cy="195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0" name="Picture 10" descr="https://edu.tatar.ru/upload/gallery_photo/5938.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48038" y="3640138"/>
            <a:ext cx="2651125" cy="198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1" name="TextBox 4"/>
          <p:cNvSpPr txBox="1">
            <a:spLocks noChangeArrowheads="1"/>
          </p:cNvSpPr>
          <p:nvPr/>
        </p:nvSpPr>
        <p:spPr bwMode="auto">
          <a:xfrm>
            <a:off x="1304925" y="5951538"/>
            <a:ext cx="44751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tt-RU" altLang="ru-RU" sz="1800">
                <a:latin typeface="Arial" panose="020B0604020202020204" pitchFamily="34" charset="0"/>
              </a:rPr>
              <a:t>Фестивал</a:t>
            </a:r>
            <a:r>
              <a:rPr lang="ru-RU" altLang="ru-RU" sz="1800">
                <a:latin typeface="Arial" panose="020B0604020202020204" pitchFamily="34" charset="0"/>
              </a:rPr>
              <a:t>ь </a:t>
            </a:r>
            <a:r>
              <a:rPr lang="tt-RU" altLang="ru-RU" sz="1800">
                <a:latin typeface="Arial" panose="020B0604020202020204" pitchFamily="34" charset="0"/>
              </a:rPr>
              <a:t>“Моңнар агыла туган якка”</a:t>
            </a:r>
            <a:endParaRPr lang="ru-RU" altLang="ru-RU" sz="1800">
              <a:latin typeface="Arial" panose="020B0604020202020204" pitchFamily="34" charset="0"/>
            </a:endParaRPr>
          </a:p>
        </p:txBody>
      </p:sp>
      <p:pic>
        <p:nvPicPr>
          <p:cNvPr id="23562" name="Picture 14" descr="https://edu.tatar.ru/upload/gallery_photo/42809.JPG"/>
          <p:cNvPicPr>
            <a:picLocks noChangeAspect="1" noChangeArrowheads="1"/>
          </p:cNvPicPr>
          <p:nvPr/>
        </p:nvPicPr>
        <p:blipFill>
          <a:blip r:embed="rId9">
            <a:extLst>
              <a:ext uri="{28A0092B-C50C-407E-A947-70E740481C1C}">
                <a14:useLocalDpi xmlns:a14="http://schemas.microsoft.com/office/drawing/2010/main" val="0"/>
              </a:ext>
            </a:extLst>
          </a:blip>
          <a:srcRect l="681" t="1292" r="16231" b="-1292"/>
          <a:stretch>
            <a:fillRect/>
          </a:stretch>
        </p:blipFill>
        <p:spPr bwMode="auto">
          <a:xfrm>
            <a:off x="6246813" y="3670300"/>
            <a:ext cx="2212975" cy="199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Звук 4">
            <a:hlinkClick r:id="" action="ppaction://media"/>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Звук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318500" y="6032500"/>
            <a:ext cx="609600" cy="609600"/>
          </a:xfrm>
          <a:prstGeom prst="rect">
            <a:avLst/>
          </a:prstGeom>
        </p:spPr>
      </p:pic>
    </p:spTree>
  </p:cSld>
  <p:clrMapOvr>
    <a:masterClrMapping/>
  </p:clrMapOvr>
  <p:transition spd="slow" advTm="99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Users\User\Desktop\i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Picture 2" descr="C:\Users\User\Desktop\i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525"/>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title"/>
          </p:nvPr>
        </p:nvSpPr>
        <p:spPr>
          <a:xfrm>
            <a:off x="428625" y="142875"/>
            <a:ext cx="8229600" cy="928688"/>
          </a:xfrm>
        </p:spPr>
        <p:txBody>
          <a:bodyPr rtlCol="0">
            <a:normAutofit/>
          </a:bodyPr>
          <a:lstStyle/>
          <a:p>
            <a:pPr eaLnBrk="1" fontAlgn="auto" hangingPunct="1">
              <a:spcAft>
                <a:spcPts val="0"/>
              </a:spcAft>
              <a:defRPr/>
            </a:pPr>
            <a:r>
              <a:rPr lang="tt-RU" b="1" dirty="0" smtClean="0">
                <a:solidFill>
                  <a:schemeClr val="tx2">
                    <a:lumMod val="75000"/>
                  </a:schemeClr>
                </a:solidFill>
                <a:latin typeface="Times New Roman" pitchFamily="18" charset="0"/>
                <a:cs typeface="Times New Roman" pitchFamily="18" charset="0"/>
              </a:rPr>
              <a:t>Кибәхуҗам минем язмышым</a:t>
            </a:r>
            <a:endParaRPr lang="ru-RU" b="1" dirty="0">
              <a:solidFill>
                <a:schemeClr val="tx2">
                  <a:lumMod val="75000"/>
                </a:schemeClr>
              </a:solidFill>
              <a:latin typeface="Times New Roman" pitchFamily="18" charset="0"/>
              <a:cs typeface="Times New Roman" pitchFamily="18" charset="0"/>
            </a:endParaRPr>
          </a:p>
        </p:txBody>
      </p:sp>
      <p:sp>
        <p:nvSpPr>
          <p:cNvPr id="24581" name="Rectangle 1"/>
          <p:cNvSpPr>
            <a:spLocks noGrp="1" noChangeArrowheads="1"/>
          </p:cNvSpPr>
          <p:nvPr>
            <p:ph idx="1"/>
          </p:nvPr>
        </p:nvSpPr>
        <p:spPr>
          <a:xfrm>
            <a:off x="2500313" y="928688"/>
            <a:ext cx="4929187" cy="5632450"/>
          </a:xfrm>
        </p:spPr>
        <p:txBody>
          <a:bodyPr anchor="ctr">
            <a:spAutoFit/>
          </a:bodyPr>
          <a:lstStyle/>
          <a:p>
            <a:pPr marL="0" indent="0" eaLnBrk="1" hangingPunct="1">
              <a:spcBef>
                <a:spcPct val="0"/>
              </a:spcBef>
              <a:buFontTx/>
              <a:buNone/>
            </a:pPr>
            <a:r>
              <a:rPr lang="tt-RU" altLang="ru-RU" sz="2000" smtClean="0">
                <a:latin typeface="Times New Roman" panose="02020603050405020304" pitchFamily="18" charset="0"/>
                <a:cs typeface="Times New Roman" panose="02020603050405020304" pitchFamily="18" charset="0"/>
              </a:rPr>
              <a:t>Ерак-еракларга китсәм дә мин</a:t>
            </a:r>
            <a:endParaRPr lang="ru-RU" altLang="ru-RU" sz="2000" smtClean="0">
              <a:latin typeface="Times New Roman" panose="02020603050405020304" pitchFamily="18" charset="0"/>
              <a:cs typeface="Times New Roman" panose="02020603050405020304" pitchFamily="18" charset="0"/>
            </a:endParaRPr>
          </a:p>
          <a:p>
            <a:pPr marL="0" indent="0">
              <a:spcBef>
                <a:spcPct val="0"/>
              </a:spcBef>
              <a:buFontTx/>
              <a:buNone/>
            </a:pPr>
            <a:r>
              <a:rPr lang="tt-RU" altLang="ru-RU" sz="2000" smtClean="0">
                <a:latin typeface="Times New Roman" panose="02020603050405020304" pitchFamily="18" charset="0"/>
                <a:cs typeface="Times New Roman" panose="02020603050405020304" pitchFamily="18" charset="0"/>
              </a:rPr>
              <a:t>Чит җирләрдә озак йөрмәм.</a:t>
            </a:r>
            <a:endParaRPr lang="ru-RU" altLang="ru-RU" sz="2000" smtClean="0">
              <a:latin typeface="Times New Roman" panose="02020603050405020304" pitchFamily="18" charset="0"/>
              <a:cs typeface="Times New Roman" panose="02020603050405020304" pitchFamily="18" charset="0"/>
            </a:endParaRPr>
          </a:p>
          <a:p>
            <a:pPr marL="0" indent="0">
              <a:spcBef>
                <a:spcPct val="0"/>
              </a:spcBef>
              <a:buFontTx/>
              <a:buNone/>
            </a:pPr>
            <a:r>
              <a:rPr lang="tt-RU" altLang="ru-RU" sz="2000" smtClean="0">
                <a:latin typeface="Times New Roman" panose="02020603050405020304" pitchFamily="18" charset="0"/>
                <a:cs typeface="Times New Roman" panose="02020603050405020304" pitchFamily="18" charset="0"/>
              </a:rPr>
              <a:t>Туган туфракларны сагынып бер </a:t>
            </a:r>
            <a:endParaRPr lang="ru-RU" altLang="ru-RU" sz="2000" smtClean="0">
              <a:latin typeface="Times New Roman" panose="02020603050405020304" pitchFamily="18" charset="0"/>
              <a:cs typeface="Times New Roman" panose="02020603050405020304" pitchFamily="18" charset="0"/>
            </a:endParaRPr>
          </a:p>
          <a:p>
            <a:pPr marL="0" indent="0">
              <a:spcBef>
                <a:spcPct val="0"/>
              </a:spcBef>
              <a:buFontTx/>
              <a:buNone/>
            </a:pPr>
            <a:r>
              <a:rPr lang="tt-RU" altLang="ru-RU" sz="2000" smtClean="0">
                <a:latin typeface="Times New Roman" panose="02020603050405020304" pitchFamily="18" charset="0"/>
                <a:cs typeface="Times New Roman" panose="02020603050405020304" pitchFamily="18" charset="0"/>
              </a:rPr>
              <a:t>Мин кайтырмын сиңа җыр белән.</a:t>
            </a:r>
            <a:endParaRPr lang="ru-RU" altLang="ru-RU" sz="2000" smtClean="0">
              <a:latin typeface="Times New Roman" panose="02020603050405020304" pitchFamily="18" charset="0"/>
              <a:cs typeface="Times New Roman" panose="02020603050405020304" pitchFamily="18" charset="0"/>
            </a:endParaRPr>
          </a:p>
          <a:p>
            <a:pPr marL="0" indent="0">
              <a:spcBef>
                <a:spcPct val="0"/>
              </a:spcBef>
              <a:buFontTx/>
              <a:buNone/>
            </a:pPr>
            <a:r>
              <a:rPr lang="tt-RU" altLang="ru-RU" sz="2000" smtClean="0">
                <a:latin typeface="Times New Roman" panose="02020603050405020304" pitchFamily="18" charset="0"/>
                <a:cs typeface="Times New Roman" panose="02020603050405020304" pitchFamily="18" charset="0"/>
              </a:rPr>
              <a:t>Кибәхуҗам минем сагышым</a:t>
            </a:r>
            <a:endParaRPr lang="ru-RU" altLang="ru-RU" sz="2000" smtClean="0">
              <a:latin typeface="Times New Roman" panose="02020603050405020304" pitchFamily="18" charset="0"/>
              <a:cs typeface="Times New Roman" panose="02020603050405020304" pitchFamily="18" charset="0"/>
            </a:endParaRPr>
          </a:p>
          <a:p>
            <a:pPr marL="0" indent="0">
              <a:spcBef>
                <a:spcPct val="0"/>
              </a:spcBef>
              <a:buFontTx/>
              <a:buNone/>
            </a:pPr>
            <a:r>
              <a:rPr lang="tt-RU" altLang="ru-RU" sz="2000" smtClean="0">
                <a:latin typeface="Times New Roman" panose="02020603050405020304" pitchFamily="18" charset="0"/>
                <a:cs typeface="Times New Roman" panose="02020603050405020304" pitchFamily="18" charset="0"/>
              </a:rPr>
              <a:t>Язмышым син, йөрәк кагышым.</a:t>
            </a:r>
            <a:endParaRPr lang="ru-RU" altLang="ru-RU" sz="2000" smtClean="0">
              <a:latin typeface="Times New Roman" panose="02020603050405020304" pitchFamily="18" charset="0"/>
              <a:cs typeface="Times New Roman" panose="02020603050405020304" pitchFamily="18" charset="0"/>
            </a:endParaRPr>
          </a:p>
          <a:p>
            <a:pPr marL="0" indent="0">
              <a:spcBef>
                <a:spcPct val="0"/>
              </a:spcBef>
              <a:buFontTx/>
              <a:buNone/>
            </a:pPr>
            <a:r>
              <a:rPr lang="tt-RU" altLang="ru-RU" sz="2000" smtClean="0">
                <a:latin typeface="Times New Roman" panose="02020603050405020304" pitchFamily="18" charset="0"/>
                <a:cs typeface="Times New Roman" panose="02020603050405020304" pitchFamily="18" charset="0"/>
              </a:rPr>
              <a:t>Бормаланып аккан Макса суы</a:t>
            </a:r>
            <a:endParaRPr lang="ru-RU" altLang="ru-RU" sz="2000" smtClean="0">
              <a:latin typeface="Times New Roman" panose="02020603050405020304" pitchFamily="18" charset="0"/>
              <a:cs typeface="Times New Roman" panose="02020603050405020304" pitchFamily="18" charset="0"/>
            </a:endParaRPr>
          </a:p>
          <a:p>
            <a:pPr marL="0" indent="0">
              <a:spcBef>
                <a:spcPct val="0"/>
              </a:spcBef>
              <a:buFontTx/>
              <a:buNone/>
            </a:pPr>
            <a:r>
              <a:rPr lang="tt-RU" altLang="ru-RU" sz="2000" smtClean="0">
                <a:latin typeface="Times New Roman" panose="02020603050405020304" pitchFamily="18" charset="0"/>
                <a:cs typeface="Times New Roman" panose="02020603050405020304" pitchFamily="18" charset="0"/>
              </a:rPr>
              <a:t>Йөрәгемнең китми түреннән.</a:t>
            </a:r>
            <a:endParaRPr lang="ru-RU" altLang="ru-RU" sz="2000" smtClean="0">
              <a:latin typeface="Times New Roman" panose="02020603050405020304" pitchFamily="18" charset="0"/>
              <a:cs typeface="Times New Roman" panose="02020603050405020304" pitchFamily="18" charset="0"/>
            </a:endParaRPr>
          </a:p>
          <a:p>
            <a:pPr marL="0" indent="0">
              <a:spcBef>
                <a:spcPct val="0"/>
              </a:spcBef>
              <a:buFontTx/>
              <a:buNone/>
            </a:pPr>
            <a:r>
              <a:rPr lang="tt-RU" altLang="ru-RU" sz="2000" smtClean="0">
                <a:latin typeface="Times New Roman" panose="02020603050405020304" pitchFamily="18" charset="0"/>
                <a:cs typeface="Times New Roman" panose="02020603050405020304" pitchFamily="18" charset="0"/>
              </a:rPr>
              <a:t>Синең матурлыгың куңелемә</a:t>
            </a:r>
            <a:endParaRPr lang="ru-RU" altLang="ru-RU" sz="2000" smtClean="0">
              <a:latin typeface="Times New Roman" panose="02020603050405020304" pitchFamily="18" charset="0"/>
              <a:cs typeface="Times New Roman" panose="02020603050405020304" pitchFamily="18" charset="0"/>
            </a:endParaRPr>
          </a:p>
          <a:p>
            <a:pPr marL="0" indent="0">
              <a:spcBef>
                <a:spcPct val="0"/>
              </a:spcBef>
              <a:buFontTx/>
              <a:buNone/>
            </a:pPr>
            <a:r>
              <a:rPr lang="tt-RU" altLang="ru-RU" sz="2000" smtClean="0">
                <a:latin typeface="Times New Roman" panose="02020603050405020304" pitchFamily="18" charset="0"/>
                <a:cs typeface="Times New Roman" panose="02020603050405020304" pitchFamily="18" charset="0"/>
              </a:rPr>
              <a:t>Сагыну җыры булып үрелгән.</a:t>
            </a:r>
            <a:endParaRPr lang="ru-RU" altLang="ru-RU" sz="2000" smtClean="0">
              <a:latin typeface="Times New Roman" panose="02020603050405020304" pitchFamily="18" charset="0"/>
              <a:cs typeface="Times New Roman" panose="02020603050405020304" pitchFamily="18" charset="0"/>
            </a:endParaRPr>
          </a:p>
          <a:p>
            <a:pPr marL="0" indent="0">
              <a:spcBef>
                <a:spcPct val="0"/>
              </a:spcBef>
              <a:buFontTx/>
              <a:buNone/>
            </a:pPr>
            <a:r>
              <a:rPr lang="tt-RU" altLang="ru-RU" sz="2000" smtClean="0">
                <a:latin typeface="Times New Roman" panose="02020603050405020304" pitchFamily="18" charset="0"/>
                <a:cs typeface="Times New Roman" panose="02020603050405020304" pitchFamily="18" charset="0"/>
              </a:rPr>
              <a:t>Авылымда чыңлый гармуным</a:t>
            </a:r>
            <a:endParaRPr lang="ru-RU" altLang="ru-RU" sz="2000" smtClean="0">
              <a:latin typeface="Times New Roman" panose="02020603050405020304" pitchFamily="18" charset="0"/>
              <a:cs typeface="Times New Roman" panose="02020603050405020304" pitchFamily="18" charset="0"/>
            </a:endParaRPr>
          </a:p>
          <a:p>
            <a:pPr marL="0" indent="0">
              <a:spcBef>
                <a:spcPct val="0"/>
              </a:spcBef>
              <a:buFontTx/>
              <a:buNone/>
            </a:pPr>
            <a:r>
              <a:rPr lang="tt-RU" altLang="ru-RU" sz="2000" smtClean="0">
                <a:latin typeface="Times New Roman" panose="02020603050405020304" pitchFamily="18" charset="0"/>
                <a:cs typeface="Times New Roman" panose="02020603050405020304" pitchFamily="18" charset="0"/>
              </a:rPr>
              <a:t>Шунда туды минем бар җырым.</a:t>
            </a:r>
            <a:endParaRPr lang="ru-RU" altLang="ru-RU" sz="2000" smtClean="0">
              <a:latin typeface="Times New Roman" panose="02020603050405020304" pitchFamily="18" charset="0"/>
              <a:cs typeface="Times New Roman" panose="02020603050405020304" pitchFamily="18" charset="0"/>
            </a:endParaRPr>
          </a:p>
          <a:p>
            <a:pPr marL="0" indent="0">
              <a:spcBef>
                <a:spcPct val="0"/>
              </a:spcBef>
              <a:buFontTx/>
              <a:buNone/>
            </a:pPr>
            <a:r>
              <a:rPr lang="tt-RU" altLang="ru-RU" sz="2000" smtClean="0">
                <a:latin typeface="Times New Roman" panose="02020603050405020304" pitchFamily="18" charset="0"/>
                <a:cs typeface="Times New Roman" panose="02020603050405020304" pitchFamily="18" charset="0"/>
              </a:rPr>
              <a:t>Кар бураннар, яңгыр диеп тормам</a:t>
            </a:r>
            <a:endParaRPr lang="ru-RU" altLang="ru-RU" sz="2000" smtClean="0">
              <a:latin typeface="Times New Roman" panose="02020603050405020304" pitchFamily="18" charset="0"/>
              <a:cs typeface="Times New Roman" panose="02020603050405020304" pitchFamily="18" charset="0"/>
            </a:endParaRPr>
          </a:p>
          <a:p>
            <a:pPr marL="0" indent="0">
              <a:spcBef>
                <a:spcPct val="0"/>
              </a:spcBef>
              <a:buFontTx/>
              <a:buNone/>
            </a:pPr>
            <a:r>
              <a:rPr lang="tt-RU" altLang="ru-RU" sz="2000" smtClean="0">
                <a:latin typeface="Times New Roman" panose="02020603050405020304" pitchFamily="18" charset="0"/>
                <a:cs typeface="Times New Roman" panose="02020603050405020304" pitchFamily="18" charset="0"/>
              </a:rPr>
              <a:t>Мин кайтырмын сиңа ашкынып.</a:t>
            </a:r>
            <a:endParaRPr lang="ru-RU" altLang="ru-RU" sz="2000" smtClean="0">
              <a:latin typeface="Times New Roman" panose="02020603050405020304" pitchFamily="18" charset="0"/>
              <a:cs typeface="Times New Roman" panose="02020603050405020304" pitchFamily="18" charset="0"/>
            </a:endParaRPr>
          </a:p>
          <a:p>
            <a:pPr marL="0" indent="0">
              <a:spcBef>
                <a:spcPct val="0"/>
              </a:spcBef>
              <a:buFontTx/>
              <a:buNone/>
            </a:pPr>
            <a:r>
              <a:rPr lang="tt-RU" altLang="ru-RU" sz="2000" smtClean="0">
                <a:latin typeface="Times New Roman" panose="02020603050405020304" pitchFamily="18" charset="0"/>
                <a:cs typeface="Times New Roman" panose="02020603050405020304" pitchFamily="18" charset="0"/>
              </a:rPr>
              <a:t>Тукаш күл буйлары басар микән </a:t>
            </a:r>
            <a:endParaRPr lang="ru-RU" altLang="ru-RU" sz="2000" smtClean="0">
              <a:latin typeface="Times New Roman" panose="02020603050405020304" pitchFamily="18" charset="0"/>
              <a:cs typeface="Times New Roman" panose="02020603050405020304" pitchFamily="18" charset="0"/>
            </a:endParaRPr>
          </a:p>
          <a:p>
            <a:pPr marL="0" indent="0">
              <a:spcBef>
                <a:spcPct val="0"/>
              </a:spcBef>
              <a:buFontTx/>
              <a:buNone/>
            </a:pPr>
            <a:r>
              <a:rPr lang="tt-RU" altLang="ru-RU" sz="2000" smtClean="0">
                <a:latin typeface="Times New Roman" panose="02020603050405020304" pitchFamily="18" charset="0"/>
                <a:cs typeface="Times New Roman" panose="02020603050405020304" pitchFamily="18" charset="0"/>
              </a:rPr>
              <a:t>Сагыну хисләремнең ялкынын.</a:t>
            </a:r>
            <a:endParaRPr lang="ru-RU" altLang="ru-RU" sz="2000" smtClean="0">
              <a:latin typeface="Times New Roman" panose="02020603050405020304" pitchFamily="18" charset="0"/>
              <a:cs typeface="Times New Roman" panose="02020603050405020304" pitchFamily="18" charset="0"/>
            </a:endParaRPr>
          </a:p>
          <a:p>
            <a:pPr marL="0" indent="0">
              <a:spcBef>
                <a:spcPct val="0"/>
              </a:spcBef>
              <a:buFontTx/>
              <a:buNone/>
            </a:pPr>
            <a:r>
              <a:rPr lang="tt-RU" altLang="ru-RU" sz="2000" smtClean="0">
                <a:latin typeface="Times New Roman" panose="02020603050405020304" pitchFamily="18" charset="0"/>
                <a:cs typeface="Times New Roman" panose="02020603050405020304" pitchFamily="18" charset="0"/>
              </a:rPr>
              <a:t>Туган авылым минем сагышым</a:t>
            </a:r>
            <a:endParaRPr lang="ru-RU" altLang="ru-RU" sz="2000" smtClean="0">
              <a:latin typeface="Times New Roman" panose="02020603050405020304" pitchFamily="18" charset="0"/>
              <a:cs typeface="Times New Roman" panose="02020603050405020304" pitchFamily="18" charset="0"/>
            </a:endParaRPr>
          </a:p>
          <a:p>
            <a:pPr marL="0" indent="0">
              <a:spcBef>
                <a:spcPct val="0"/>
              </a:spcBef>
              <a:buFontTx/>
              <a:buNone/>
            </a:pPr>
            <a:r>
              <a:rPr lang="tt-RU" altLang="ru-RU" sz="2000" smtClean="0">
                <a:latin typeface="Times New Roman" panose="02020603050405020304" pitchFamily="18" charset="0"/>
                <a:cs typeface="Times New Roman" panose="02020603050405020304" pitchFamily="18" charset="0"/>
              </a:rPr>
              <a:t>Язмышым син, йөрәк кагышым.</a:t>
            </a:r>
          </a:p>
        </p:txBody>
      </p:sp>
      <p:pic>
        <p:nvPicPr>
          <p:cNvPr id="5" name="Звук 4">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Звук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p:transition spd="slow" advTm="123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1352</TotalTime>
  <Words>812</Words>
  <Application>Microsoft Office PowerPoint</Application>
  <PresentationFormat>Экран (4:3)</PresentationFormat>
  <Paragraphs>104</Paragraphs>
  <Slides>22</Slides>
  <Notes>0</Notes>
  <HiddenSlides>0</HiddenSlides>
  <MMClips>22</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22</vt:i4>
      </vt:variant>
    </vt:vector>
  </HeadingPairs>
  <TitlesOfParts>
    <vt:vector size="26" baseType="lpstr">
      <vt:lpstr>Arial</vt:lpstr>
      <vt:lpstr>Calibri</vt:lpstr>
      <vt:lpstr>Times New Roman</vt:lpstr>
      <vt:lpstr>Тема Office</vt:lpstr>
      <vt:lpstr>Татар теле һәм әдәбияты укытучысы </vt:lpstr>
      <vt:lpstr>Туган җирем - Татарстан</vt:lpstr>
      <vt:lpstr>Туган ягым - Теләче</vt:lpstr>
      <vt:lpstr>Туган авылым - Кибәхуҗа</vt:lpstr>
      <vt:lpstr>Авылымның бүгенге көне</vt:lpstr>
      <vt:lpstr> МӘКТӘБЕМ</vt:lpstr>
      <vt:lpstr>Югары Кибәхуҗа мәктәбен тәмамлаган күренекле шәхесләребез</vt:lpstr>
      <vt:lpstr>Презентация PowerPoint</vt:lpstr>
      <vt:lpstr>Туган ил җырчысы </vt:lpstr>
      <vt:lpstr>Тукай бүләге иясе </vt:lpstr>
      <vt:lpstr>Мәктәп традицияләре</vt:lpstr>
      <vt:lpstr>Мәктәбебездә милли бәйрәмнәр</vt:lpstr>
      <vt:lpstr>Күренекле шәхесләр белән очрашулар</vt:lpstr>
      <vt:lpstr>Һөнәри эшчәнлегем</vt:lpstr>
      <vt:lpstr>Татар теле һәм әдәбияты дәресләре</vt:lpstr>
      <vt:lpstr>Мин - сыйныф җитәкчесе</vt:lpstr>
      <vt:lpstr>Минем эш нәтиҗәләрем</vt:lpstr>
      <vt:lpstr>Презентация PowerPoint</vt:lpstr>
      <vt:lpstr>Презентация PowerPoint</vt:lpstr>
      <vt:lpstr>Дәрестән тыш эшләребез</vt:lpstr>
      <vt:lpstr>Без һәрвакыт сәхнәдә</vt:lpstr>
      <vt:lpstr>Кибәхуҗам минем язмышым</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Гульназ Жаутовна</dc:creator>
  <cp:lastModifiedBy>Dell</cp:lastModifiedBy>
  <cp:revision>50</cp:revision>
  <dcterms:created xsi:type="dcterms:W3CDTF">2014-03-10T06:22:28Z</dcterms:created>
  <dcterms:modified xsi:type="dcterms:W3CDTF">2015-03-10T18:04:05Z</dcterms:modified>
</cp:coreProperties>
</file>